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7" r:id="rId1"/>
  </p:sldMasterIdLst>
  <p:notesMasterIdLst>
    <p:notesMasterId r:id="rId16"/>
  </p:notesMasterIdLst>
  <p:sldIdLst>
    <p:sldId id="275" r:id="rId2"/>
    <p:sldId id="287" r:id="rId3"/>
    <p:sldId id="294" r:id="rId4"/>
    <p:sldId id="288" r:id="rId5"/>
    <p:sldId id="295" r:id="rId6"/>
    <p:sldId id="296" r:id="rId7"/>
    <p:sldId id="289" r:id="rId8"/>
    <p:sldId id="290" r:id="rId9"/>
    <p:sldId id="293" r:id="rId10"/>
    <p:sldId id="297" r:id="rId11"/>
    <p:sldId id="292" r:id="rId12"/>
    <p:sldId id="270" r:id="rId13"/>
    <p:sldId id="279" r:id="rId14"/>
    <p:sldId id="267" r:id="rId15"/>
  </p:sldIdLst>
  <p:sldSz cx="9144000" cy="5143500" type="screen16x9"/>
  <p:notesSz cx="6858000" cy="9144000"/>
  <p:defaultTex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it Viit" initials="VV" lastIdx="2" clrIdx="0">
    <p:extLst>
      <p:ext uri="{19B8F6BF-5375-455C-9EA6-DF929625EA0E}">
        <p15:presenceInfo xmlns:p15="http://schemas.microsoft.com/office/powerpoint/2012/main" userId="Viit Vii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AEFF"/>
    <a:srgbClr val="25A2FF"/>
    <a:srgbClr val="189CDE"/>
    <a:srgbClr val="0996FF"/>
    <a:srgbClr val="0192FF"/>
    <a:srgbClr val="0594FF"/>
    <a:srgbClr val="008FFA"/>
    <a:srgbClr val="008A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ddhesh Khairnar" userId="0f48c395a3f8ad53" providerId="LiveId" clId="{319C92E2-8CB0-4DA9-9620-B20EC69B3334}"/>
    <pc:docChg chg="undo custSel addSld delSld modSld sldOrd">
      <pc:chgData name="Siddhesh Khairnar" userId="0f48c395a3f8ad53" providerId="LiveId" clId="{319C92E2-8CB0-4DA9-9620-B20EC69B3334}" dt="2022-06-04T14:00:03.603" v="459" actId="313"/>
      <pc:docMkLst>
        <pc:docMk/>
      </pc:docMkLst>
      <pc:sldChg chg="del">
        <pc:chgData name="Siddhesh Khairnar" userId="0f48c395a3f8ad53" providerId="LiveId" clId="{319C92E2-8CB0-4DA9-9620-B20EC69B3334}" dt="2022-06-04T13:19:17.971" v="219" actId="47"/>
        <pc:sldMkLst>
          <pc:docMk/>
          <pc:sldMk cId="73736010" sldId="266"/>
        </pc:sldMkLst>
      </pc:sldChg>
      <pc:sldChg chg="addSp delSp modSp mod">
        <pc:chgData name="Siddhesh Khairnar" userId="0f48c395a3f8ad53" providerId="LiveId" clId="{319C92E2-8CB0-4DA9-9620-B20EC69B3334}" dt="2022-06-04T13:22:02.353" v="230" actId="14100"/>
        <pc:sldMkLst>
          <pc:docMk/>
          <pc:sldMk cId="3246460211" sldId="267"/>
        </pc:sldMkLst>
        <pc:spChg chg="del">
          <ac:chgData name="Siddhesh Khairnar" userId="0f48c395a3f8ad53" providerId="LiveId" clId="{319C92E2-8CB0-4DA9-9620-B20EC69B3334}" dt="2022-06-04T13:18:06.062" v="215" actId="478"/>
          <ac:spMkLst>
            <pc:docMk/>
            <pc:sldMk cId="3246460211" sldId="267"/>
            <ac:spMk id="3" creationId="{48F90B0E-ED9E-4B65-820F-8F4890616EC9}"/>
          </ac:spMkLst>
        </pc:spChg>
        <pc:spChg chg="add del mod">
          <ac:chgData name="Siddhesh Khairnar" userId="0f48c395a3f8ad53" providerId="LiveId" clId="{319C92E2-8CB0-4DA9-9620-B20EC69B3334}" dt="2022-06-04T13:18:09.234" v="216" actId="478"/>
          <ac:spMkLst>
            <pc:docMk/>
            <pc:sldMk cId="3246460211" sldId="267"/>
            <ac:spMk id="5" creationId="{439A8B58-E299-3096-3A1E-905D4F4F3731}"/>
          </ac:spMkLst>
        </pc:spChg>
        <pc:spChg chg="del">
          <ac:chgData name="Siddhesh Khairnar" userId="0f48c395a3f8ad53" providerId="LiveId" clId="{319C92E2-8CB0-4DA9-9620-B20EC69B3334}" dt="2022-06-04T13:21:46.450" v="226" actId="478"/>
          <ac:spMkLst>
            <pc:docMk/>
            <pc:sldMk cId="3246460211" sldId="267"/>
            <ac:spMk id="10" creationId="{00000000-0000-0000-0000-000000000000}"/>
          </ac:spMkLst>
        </pc:spChg>
        <pc:picChg chg="del">
          <ac:chgData name="Siddhesh Khairnar" userId="0f48c395a3f8ad53" providerId="LiveId" clId="{319C92E2-8CB0-4DA9-9620-B20EC69B3334}" dt="2022-06-04T13:21:42.872" v="225" actId="478"/>
          <ac:picMkLst>
            <pc:docMk/>
            <pc:sldMk cId="3246460211" sldId="267"/>
            <ac:picMk id="9" creationId="{00000000-0000-0000-0000-000000000000}"/>
          </ac:picMkLst>
        </pc:picChg>
        <pc:picChg chg="add mod">
          <ac:chgData name="Siddhesh Khairnar" userId="0f48c395a3f8ad53" providerId="LiveId" clId="{319C92E2-8CB0-4DA9-9620-B20EC69B3334}" dt="2022-06-04T13:22:02.353" v="230" actId="14100"/>
          <ac:picMkLst>
            <pc:docMk/>
            <pc:sldMk cId="3246460211" sldId="267"/>
            <ac:picMk id="2050" creationId="{0661DB8A-564F-21AD-947A-403D2BDADEBB}"/>
          </ac:picMkLst>
        </pc:picChg>
      </pc:sldChg>
      <pc:sldChg chg="addSp delSp modSp mod">
        <pc:chgData name="Siddhesh Khairnar" userId="0f48c395a3f8ad53" providerId="LiveId" clId="{319C92E2-8CB0-4DA9-9620-B20EC69B3334}" dt="2022-06-04T13:28:02.197" v="302" actId="1076"/>
        <pc:sldMkLst>
          <pc:docMk/>
          <pc:sldMk cId="1872679392" sldId="270"/>
        </pc:sldMkLst>
        <pc:spChg chg="mod">
          <ac:chgData name="Siddhesh Khairnar" userId="0f48c395a3f8ad53" providerId="LiveId" clId="{319C92E2-8CB0-4DA9-9620-B20EC69B3334}" dt="2022-06-04T13:28:02.197" v="302" actId="1076"/>
          <ac:spMkLst>
            <pc:docMk/>
            <pc:sldMk cId="1872679392" sldId="270"/>
            <ac:spMk id="2" creationId="{E9E25C49-0FED-4D6B-B28B-CEC15C30020F}"/>
          </ac:spMkLst>
        </pc:spChg>
        <pc:spChg chg="del">
          <ac:chgData name="Siddhesh Khairnar" userId="0f48c395a3f8ad53" providerId="LiveId" clId="{319C92E2-8CB0-4DA9-9620-B20EC69B3334}" dt="2022-06-04T13:27:40.719" v="295" actId="478"/>
          <ac:spMkLst>
            <pc:docMk/>
            <pc:sldMk cId="1872679392" sldId="270"/>
            <ac:spMk id="3" creationId="{544CD12E-438F-45A1-AE6F-98E97C1FBCAE}"/>
          </ac:spMkLst>
        </pc:spChg>
        <pc:spChg chg="add del mod">
          <ac:chgData name="Siddhesh Khairnar" userId="0f48c395a3f8ad53" providerId="LiveId" clId="{319C92E2-8CB0-4DA9-9620-B20EC69B3334}" dt="2022-06-04T13:27:43.249" v="296" actId="478"/>
          <ac:spMkLst>
            <pc:docMk/>
            <pc:sldMk cId="1872679392" sldId="270"/>
            <ac:spMk id="5" creationId="{74F039DA-A934-BE32-085C-EFC8901976C9}"/>
          </ac:spMkLst>
        </pc:spChg>
      </pc:sldChg>
      <pc:sldChg chg="addSp delSp modSp mod ord">
        <pc:chgData name="Siddhesh Khairnar" userId="0f48c395a3f8ad53" providerId="LiveId" clId="{319C92E2-8CB0-4DA9-9620-B20EC69B3334}" dt="2022-06-04T13:28:28.811" v="308"/>
        <pc:sldMkLst>
          <pc:docMk/>
          <pc:sldMk cId="1707143406" sldId="279"/>
        </pc:sldMkLst>
        <pc:spChg chg="mod">
          <ac:chgData name="Siddhesh Khairnar" userId="0f48c395a3f8ad53" providerId="LiveId" clId="{319C92E2-8CB0-4DA9-9620-B20EC69B3334}" dt="2022-06-04T13:28:19.156" v="304" actId="207"/>
          <ac:spMkLst>
            <pc:docMk/>
            <pc:sldMk cId="1707143406" sldId="279"/>
            <ac:spMk id="2" creationId="{E9E25C49-0FED-4D6B-B28B-CEC15C30020F}"/>
          </ac:spMkLst>
        </pc:spChg>
        <pc:spChg chg="del">
          <ac:chgData name="Siddhesh Khairnar" userId="0f48c395a3f8ad53" providerId="LiveId" clId="{319C92E2-8CB0-4DA9-9620-B20EC69B3334}" dt="2022-06-04T13:28:22.865" v="305" actId="478"/>
          <ac:spMkLst>
            <pc:docMk/>
            <pc:sldMk cId="1707143406" sldId="279"/>
            <ac:spMk id="3" creationId="{544CD12E-438F-45A1-AE6F-98E97C1FBCAE}"/>
          </ac:spMkLst>
        </pc:spChg>
        <pc:spChg chg="add del mod">
          <ac:chgData name="Siddhesh Khairnar" userId="0f48c395a3f8ad53" providerId="LiveId" clId="{319C92E2-8CB0-4DA9-9620-B20EC69B3334}" dt="2022-06-04T13:28:26.302" v="306" actId="478"/>
          <ac:spMkLst>
            <pc:docMk/>
            <pc:sldMk cId="1707143406" sldId="279"/>
            <ac:spMk id="5" creationId="{A10C02AA-9700-1E05-3599-4AD38829ACF4}"/>
          </ac:spMkLst>
        </pc:spChg>
      </pc:sldChg>
      <pc:sldChg chg="addSp delSp modSp mod">
        <pc:chgData name="Siddhesh Khairnar" userId="0f48c395a3f8ad53" providerId="LiveId" clId="{319C92E2-8CB0-4DA9-9620-B20EC69B3334}" dt="2022-06-04T12:59:56.150" v="150" actId="20577"/>
        <pc:sldMkLst>
          <pc:docMk/>
          <pc:sldMk cId="409295095" sldId="287"/>
        </pc:sldMkLst>
        <pc:spChg chg="mod">
          <ac:chgData name="Siddhesh Khairnar" userId="0f48c395a3f8ad53" providerId="LiveId" clId="{319C92E2-8CB0-4DA9-9620-B20EC69B3334}" dt="2022-06-04T12:59:56.150" v="150" actId="20577"/>
          <ac:spMkLst>
            <pc:docMk/>
            <pc:sldMk cId="409295095" sldId="287"/>
            <ac:spMk id="2" creationId="{E9E25C49-0FED-4D6B-B28B-CEC15C30020F}"/>
          </ac:spMkLst>
        </pc:spChg>
        <pc:spChg chg="mod">
          <ac:chgData name="Siddhesh Khairnar" userId="0f48c395a3f8ad53" providerId="LiveId" clId="{319C92E2-8CB0-4DA9-9620-B20EC69B3334}" dt="2022-06-04T12:43:42.659" v="57" actId="1076"/>
          <ac:spMkLst>
            <pc:docMk/>
            <pc:sldMk cId="409295095" sldId="287"/>
            <ac:spMk id="3" creationId="{544CD12E-438F-45A1-AE6F-98E97C1FBCAE}"/>
          </ac:spMkLst>
        </pc:spChg>
        <pc:spChg chg="del">
          <ac:chgData name="Siddhesh Khairnar" userId="0f48c395a3f8ad53" providerId="LiveId" clId="{319C92E2-8CB0-4DA9-9620-B20EC69B3334}" dt="2022-06-04T12:40:29.097" v="39" actId="21"/>
          <ac:spMkLst>
            <pc:docMk/>
            <pc:sldMk cId="409295095" sldId="287"/>
            <ac:spMk id="4" creationId="{00000000-0000-0000-0000-000000000000}"/>
          </ac:spMkLst>
        </pc:spChg>
        <pc:spChg chg="add del mod">
          <ac:chgData name="Siddhesh Khairnar" userId="0f48c395a3f8ad53" providerId="LiveId" clId="{319C92E2-8CB0-4DA9-9620-B20EC69B3334}" dt="2022-06-04T12:40:38.470" v="41" actId="21"/>
          <ac:spMkLst>
            <pc:docMk/>
            <pc:sldMk cId="409295095" sldId="287"/>
            <ac:spMk id="8" creationId="{02B9FBF9-E9A5-BBDA-125D-E2DADCAF01EE}"/>
          </ac:spMkLst>
        </pc:spChg>
      </pc:sldChg>
      <pc:sldChg chg="modSp mod ord">
        <pc:chgData name="Siddhesh Khairnar" userId="0f48c395a3f8ad53" providerId="LiveId" clId="{319C92E2-8CB0-4DA9-9620-B20EC69B3334}" dt="2022-06-04T13:14:59.687" v="195"/>
        <pc:sldMkLst>
          <pc:docMk/>
          <pc:sldMk cId="2599086175" sldId="288"/>
        </pc:sldMkLst>
        <pc:spChg chg="mod">
          <ac:chgData name="Siddhesh Khairnar" userId="0f48c395a3f8ad53" providerId="LiveId" clId="{319C92E2-8CB0-4DA9-9620-B20EC69B3334}" dt="2022-06-04T12:58:24.669" v="141" actId="1076"/>
          <ac:spMkLst>
            <pc:docMk/>
            <pc:sldMk cId="2599086175" sldId="288"/>
            <ac:spMk id="2" creationId="{E9E25C49-0FED-4D6B-B28B-CEC15C30020F}"/>
          </ac:spMkLst>
        </pc:spChg>
        <pc:picChg chg="mod">
          <ac:chgData name="Siddhesh Khairnar" userId="0f48c395a3f8ad53" providerId="LiveId" clId="{319C92E2-8CB0-4DA9-9620-B20EC69B3334}" dt="2022-06-04T12:57:14.674" v="127" actId="1076"/>
          <ac:picMkLst>
            <pc:docMk/>
            <pc:sldMk cId="2599086175" sldId="288"/>
            <ac:picMk id="12" creationId="{00000000-0000-0000-0000-000000000000}"/>
          </ac:picMkLst>
        </pc:picChg>
        <pc:picChg chg="mod">
          <ac:chgData name="Siddhesh Khairnar" userId="0f48c395a3f8ad53" providerId="LiveId" clId="{319C92E2-8CB0-4DA9-9620-B20EC69B3334}" dt="2022-06-04T12:57:13.256" v="126" actId="1076"/>
          <ac:picMkLst>
            <pc:docMk/>
            <pc:sldMk cId="2599086175" sldId="288"/>
            <ac:picMk id="13" creationId="{00000000-0000-0000-0000-000000000000}"/>
          </ac:picMkLst>
        </pc:picChg>
      </pc:sldChg>
      <pc:sldChg chg="addSp delSp modSp mod">
        <pc:chgData name="Siddhesh Khairnar" userId="0f48c395a3f8ad53" providerId="LiveId" clId="{319C92E2-8CB0-4DA9-9620-B20EC69B3334}" dt="2022-06-04T13:55:15.532" v="435" actId="207"/>
        <pc:sldMkLst>
          <pc:docMk/>
          <pc:sldMk cId="1365333265" sldId="289"/>
        </pc:sldMkLst>
        <pc:spChg chg="mod">
          <ac:chgData name="Siddhesh Khairnar" userId="0f48c395a3f8ad53" providerId="LiveId" clId="{319C92E2-8CB0-4DA9-9620-B20EC69B3334}" dt="2022-06-04T12:52:23.086" v="117" actId="207"/>
          <ac:spMkLst>
            <pc:docMk/>
            <pc:sldMk cId="1365333265" sldId="289"/>
            <ac:spMk id="2" creationId="{E9E25C49-0FED-4D6B-B28B-CEC15C30020F}"/>
          </ac:spMkLst>
        </pc:spChg>
        <pc:spChg chg="del mod">
          <ac:chgData name="Siddhesh Khairnar" userId="0f48c395a3f8ad53" providerId="LiveId" clId="{319C92E2-8CB0-4DA9-9620-B20EC69B3334}" dt="2022-06-04T12:51:41.701" v="111" actId="478"/>
          <ac:spMkLst>
            <pc:docMk/>
            <pc:sldMk cId="1365333265" sldId="289"/>
            <ac:spMk id="3" creationId="{544CD12E-438F-45A1-AE6F-98E97C1FBCAE}"/>
          </ac:spMkLst>
        </pc:spChg>
        <pc:spChg chg="add del mod">
          <ac:chgData name="Siddhesh Khairnar" userId="0f48c395a3f8ad53" providerId="LiveId" clId="{319C92E2-8CB0-4DA9-9620-B20EC69B3334}" dt="2022-06-04T12:51:44.919" v="112" actId="478"/>
          <ac:spMkLst>
            <pc:docMk/>
            <pc:sldMk cId="1365333265" sldId="289"/>
            <ac:spMk id="5" creationId="{07EE4F24-D5EB-D873-8AE3-DD6499A8703A}"/>
          </ac:spMkLst>
        </pc:spChg>
        <pc:spChg chg="add del mod">
          <ac:chgData name="Siddhesh Khairnar" userId="0f48c395a3f8ad53" providerId="LiveId" clId="{319C92E2-8CB0-4DA9-9620-B20EC69B3334}" dt="2022-06-04T12:51:35.418" v="109" actId="478"/>
          <ac:spMkLst>
            <pc:docMk/>
            <pc:sldMk cId="1365333265" sldId="289"/>
            <ac:spMk id="7" creationId="{7BB38913-CF6E-B77E-E243-FB20771451E1}"/>
          </ac:spMkLst>
        </pc:spChg>
        <pc:spChg chg="add mod">
          <ac:chgData name="Siddhesh Khairnar" userId="0f48c395a3f8ad53" providerId="LiveId" clId="{319C92E2-8CB0-4DA9-9620-B20EC69B3334}" dt="2022-06-04T13:55:15.532" v="435" actId="207"/>
          <ac:spMkLst>
            <pc:docMk/>
            <pc:sldMk cId="1365333265" sldId="289"/>
            <ac:spMk id="12" creationId="{2DF51494-311A-249F-1990-2094CDD25D05}"/>
          </ac:spMkLst>
        </pc:spChg>
        <pc:picChg chg="add del mod">
          <ac:chgData name="Siddhesh Khairnar" userId="0f48c395a3f8ad53" providerId="LiveId" clId="{319C92E2-8CB0-4DA9-9620-B20EC69B3334}" dt="2022-06-04T13:36:26.539" v="337" actId="478"/>
          <ac:picMkLst>
            <pc:docMk/>
            <pc:sldMk cId="1365333265" sldId="289"/>
            <ac:picMk id="3074" creationId="{76E3EE0B-9AD0-9BAE-2FB6-257A665AE73C}"/>
          </ac:picMkLst>
        </pc:picChg>
        <pc:picChg chg="add mod">
          <ac:chgData name="Siddhesh Khairnar" userId="0f48c395a3f8ad53" providerId="LiveId" clId="{319C92E2-8CB0-4DA9-9620-B20EC69B3334}" dt="2022-06-04T13:40:52.082" v="358" actId="1076"/>
          <ac:picMkLst>
            <pc:docMk/>
            <pc:sldMk cId="1365333265" sldId="289"/>
            <ac:picMk id="3076" creationId="{9089FF1D-053F-901E-C798-6A115AAC0FCA}"/>
          </ac:picMkLst>
        </pc:picChg>
      </pc:sldChg>
      <pc:sldChg chg="addSp delSp modSp mod ord">
        <pc:chgData name="Siddhesh Khairnar" userId="0f48c395a3f8ad53" providerId="LiveId" clId="{319C92E2-8CB0-4DA9-9620-B20EC69B3334}" dt="2022-06-04T13:56:01.660" v="442" actId="207"/>
        <pc:sldMkLst>
          <pc:docMk/>
          <pc:sldMk cId="1148471484" sldId="290"/>
        </pc:sldMkLst>
        <pc:spChg chg="mod">
          <ac:chgData name="Siddhesh Khairnar" userId="0f48c395a3f8ad53" providerId="LiveId" clId="{319C92E2-8CB0-4DA9-9620-B20EC69B3334}" dt="2022-06-04T13:23:14.730" v="254" actId="1076"/>
          <ac:spMkLst>
            <pc:docMk/>
            <pc:sldMk cId="1148471484" sldId="290"/>
            <ac:spMk id="2" creationId="{E9E25C49-0FED-4D6B-B28B-CEC15C30020F}"/>
          </ac:spMkLst>
        </pc:spChg>
        <pc:spChg chg="del mod">
          <ac:chgData name="Siddhesh Khairnar" userId="0f48c395a3f8ad53" providerId="LiveId" clId="{319C92E2-8CB0-4DA9-9620-B20EC69B3334}" dt="2022-06-04T13:41:50.552" v="364" actId="478"/>
          <ac:spMkLst>
            <pc:docMk/>
            <pc:sldMk cId="1148471484" sldId="290"/>
            <ac:spMk id="3" creationId="{544CD12E-438F-45A1-AE6F-98E97C1FBCAE}"/>
          </ac:spMkLst>
        </pc:spChg>
        <pc:spChg chg="add del mod">
          <ac:chgData name="Siddhesh Khairnar" userId="0f48c395a3f8ad53" providerId="LiveId" clId="{319C92E2-8CB0-4DA9-9620-B20EC69B3334}" dt="2022-06-04T13:41:55.300" v="365" actId="478"/>
          <ac:spMkLst>
            <pc:docMk/>
            <pc:sldMk cId="1148471484" sldId="290"/>
            <ac:spMk id="6" creationId="{7F698691-C3A9-4E99-33C3-3455147AF24D}"/>
          </ac:spMkLst>
        </pc:spChg>
        <pc:spChg chg="add mod">
          <ac:chgData name="Siddhesh Khairnar" userId="0f48c395a3f8ad53" providerId="LiveId" clId="{319C92E2-8CB0-4DA9-9620-B20EC69B3334}" dt="2022-06-04T13:55:29.035" v="436" actId="207"/>
          <ac:spMkLst>
            <pc:docMk/>
            <pc:sldMk cId="1148471484" sldId="290"/>
            <ac:spMk id="8" creationId="{5A369351-2F0A-6F09-CC18-1E884BA4644C}"/>
          </ac:spMkLst>
        </pc:spChg>
        <pc:spChg chg="add mod">
          <ac:chgData name="Siddhesh Khairnar" userId="0f48c395a3f8ad53" providerId="LiveId" clId="{319C92E2-8CB0-4DA9-9620-B20EC69B3334}" dt="2022-06-04T13:55:33.666" v="437" actId="207"/>
          <ac:spMkLst>
            <pc:docMk/>
            <pc:sldMk cId="1148471484" sldId="290"/>
            <ac:spMk id="12" creationId="{61A73756-9473-314D-1F5C-10C5F24ECE45}"/>
          </ac:spMkLst>
        </pc:spChg>
        <pc:spChg chg="add mod">
          <ac:chgData name="Siddhesh Khairnar" userId="0f48c395a3f8ad53" providerId="LiveId" clId="{319C92E2-8CB0-4DA9-9620-B20EC69B3334}" dt="2022-06-04T13:55:39.900" v="438" actId="207"/>
          <ac:spMkLst>
            <pc:docMk/>
            <pc:sldMk cId="1148471484" sldId="290"/>
            <ac:spMk id="14" creationId="{70F4250A-94AF-A578-5746-53887B6D6763}"/>
          </ac:spMkLst>
        </pc:spChg>
        <pc:spChg chg="add mod">
          <ac:chgData name="Siddhesh Khairnar" userId="0f48c395a3f8ad53" providerId="LiveId" clId="{319C92E2-8CB0-4DA9-9620-B20EC69B3334}" dt="2022-06-04T13:55:44.774" v="439" actId="207"/>
          <ac:spMkLst>
            <pc:docMk/>
            <pc:sldMk cId="1148471484" sldId="290"/>
            <ac:spMk id="16" creationId="{012A6A64-13E1-01CC-C183-796BF5439308}"/>
          </ac:spMkLst>
        </pc:spChg>
        <pc:spChg chg="add mod">
          <ac:chgData name="Siddhesh Khairnar" userId="0f48c395a3f8ad53" providerId="LiveId" clId="{319C92E2-8CB0-4DA9-9620-B20EC69B3334}" dt="2022-06-04T13:55:49.960" v="440" actId="207"/>
          <ac:spMkLst>
            <pc:docMk/>
            <pc:sldMk cId="1148471484" sldId="290"/>
            <ac:spMk id="18" creationId="{2D4EC458-E63C-8E53-22A9-2AEAAB9273D0}"/>
          </ac:spMkLst>
        </pc:spChg>
        <pc:spChg chg="add mod">
          <ac:chgData name="Siddhesh Khairnar" userId="0f48c395a3f8ad53" providerId="LiveId" clId="{319C92E2-8CB0-4DA9-9620-B20EC69B3334}" dt="2022-06-04T13:55:56.052" v="441" actId="207"/>
          <ac:spMkLst>
            <pc:docMk/>
            <pc:sldMk cId="1148471484" sldId="290"/>
            <ac:spMk id="20" creationId="{57FB9B49-2B28-9DE1-BCDF-8ECBB8C174EC}"/>
          </ac:spMkLst>
        </pc:spChg>
        <pc:spChg chg="add del mod">
          <ac:chgData name="Siddhesh Khairnar" userId="0f48c395a3f8ad53" providerId="LiveId" clId="{319C92E2-8CB0-4DA9-9620-B20EC69B3334}" dt="2022-06-04T13:49:29.798" v="406"/>
          <ac:spMkLst>
            <pc:docMk/>
            <pc:sldMk cId="1148471484" sldId="290"/>
            <ac:spMk id="21" creationId="{5C694EAD-5E36-B9A3-8B26-3075CDA0FF2F}"/>
          </ac:spMkLst>
        </pc:spChg>
        <pc:spChg chg="add mod">
          <ac:chgData name="Siddhesh Khairnar" userId="0f48c395a3f8ad53" providerId="LiveId" clId="{319C92E2-8CB0-4DA9-9620-B20EC69B3334}" dt="2022-06-04T13:56:01.660" v="442" actId="207"/>
          <ac:spMkLst>
            <pc:docMk/>
            <pc:sldMk cId="1148471484" sldId="290"/>
            <ac:spMk id="23" creationId="{E5A18AEB-0653-355D-A644-FF1B24BE5755}"/>
          </ac:spMkLst>
        </pc:spChg>
      </pc:sldChg>
      <pc:sldChg chg="delSp modSp del mod">
        <pc:chgData name="Siddhesh Khairnar" userId="0f48c395a3f8ad53" providerId="LiveId" clId="{319C92E2-8CB0-4DA9-9620-B20EC69B3334}" dt="2022-06-04T13:26:08.689" v="281" actId="47"/>
        <pc:sldMkLst>
          <pc:docMk/>
          <pc:sldMk cId="2829090747" sldId="291"/>
        </pc:sldMkLst>
        <pc:spChg chg="mod">
          <ac:chgData name="Siddhesh Khairnar" userId="0f48c395a3f8ad53" providerId="LiveId" clId="{319C92E2-8CB0-4DA9-9620-B20EC69B3334}" dt="2022-06-04T13:25:38.194" v="280" actId="207"/>
          <ac:spMkLst>
            <pc:docMk/>
            <pc:sldMk cId="2829090747" sldId="291"/>
            <ac:spMk id="2" creationId="{E9E25C49-0FED-4D6B-B28B-CEC15C30020F}"/>
          </ac:spMkLst>
        </pc:spChg>
        <pc:spChg chg="del">
          <ac:chgData name="Siddhesh Khairnar" userId="0f48c395a3f8ad53" providerId="LiveId" clId="{319C92E2-8CB0-4DA9-9620-B20EC69B3334}" dt="2022-06-04T13:19:03.552" v="217" actId="478"/>
          <ac:spMkLst>
            <pc:docMk/>
            <pc:sldMk cId="2829090747" sldId="291"/>
            <ac:spMk id="3" creationId="{48F90B0E-ED9E-4B65-820F-8F4890616EC9}"/>
          </ac:spMkLst>
        </pc:spChg>
        <pc:picChg chg="mod">
          <ac:chgData name="Siddhesh Khairnar" userId="0f48c395a3f8ad53" providerId="LiveId" clId="{319C92E2-8CB0-4DA9-9620-B20EC69B3334}" dt="2022-06-04T13:19:07.848" v="218" actId="1076"/>
          <ac:picMkLst>
            <pc:docMk/>
            <pc:sldMk cId="2829090747" sldId="291"/>
            <ac:picMk id="9" creationId="{00000000-0000-0000-0000-000000000000}"/>
          </ac:picMkLst>
        </pc:picChg>
      </pc:sldChg>
      <pc:sldChg chg="addSp delSp modSp mod">
        <pc:chgData name="Siddhesh Khairnar" userId="0f48c395a3f8ad53" providerId="LiveId" clId="{319C92E2-8CB0-4DA9-9620-B20EC69B3334}" dt="2022-06-04T13:30:47.397" v="320" actId="207"/>
        <pc:sldMkLst>
          <pc:docMk/>
          <pc:sldMk cId="2398760346" sldId="292"/>
        </pc:sldMkLst>
        <pc:spChg chg="mod">
          <ac:chgData name="Siddhesh Khairnar" userId="0f48c395a3f8ad53" providerId="LiveId" clId="{319C92E2-8CB0-4DA9-9620-B20EC69B3334}" dt="2022-06-04T13:30:47.397" v="320" actId="207"/>
          <ac:spMkLst>
            <pc:docMk/>
            <pc:sldMk cId="2398760346" sldId="292"/>
            <ac:spMk id="2" creationId="{E9E25C49-0FED-4D6B-B28B-CEC15C30020F}"/>
          </ac:spMkLst>
        </pc:spChg>
        <pc:spChg chg="del mod">
          <ac:chgData name="Siddhesh Khairnar" userId="0f48c395a3f8ad53" providerId="LiveId" clId="{319C92E2-8CB0-4DA9-9620-B20EC69B3334}" dt="2022-06-04T13:30:13.353" v="315" actId="478"/>
          <ac:spMkLst>
            <pc:docMk/>
            <pc:sldMk cId="2398760346" sldId="292"/>
            <ac:spMk id="3" creationId="{544CD12E-438F-45A1-AE6F-98E97C1FBCAE}"/>
          </ac:spMkLst>
        </pc:spChg>
        <pc:spChg chg="add del mod">
          <ac:chgData name="Siddhesh Khairnar" userId="0f48c395a3f8ad53" providerId="LiveId" clId="{319C92E2-8CB0-4DA9-9620-B20EC69B3334}" dt="2022-06-04T13:30:19.274" v="316" actId="478"/>
          <ac:spMkLst>
            <pc:docMk/>
            <pc:sldMk cId="2398760346" sldId="292"/>
            <ac:spMk id="5" creationId="{91363AEE-A1AA-34CD-7DE3-E325F5EE6B8B}"/>
          </ac:spMkLst>
        </pc:spChg>
      </pc:sldChg>
      <pc:sldChg chg="addSp delSp modSp mod ord">
        <pc:chgData name="Siddhesh Khairnar" userId="0f48c395a3f8ad53" providerId="LiveId" clId="{319C92E2-8CB0-4DA9-9620-B20EC69B3334}" dt="2022-06-04T14:00:03.603" v="459" actId="313"/>
        <pc:sldMkLst>
          <pc:docMk/>
          <pc:sldMk cId="399802395" sldId="293"/>
        </pc:sldMkLst>
        <pc:spChg chg="del mod">
          <ac:chgData name="Siddhesh Khairnar" userId="0f48c395a3f8ad53" providerId="LiveId" clId="{319C92E2-8CB0-4DA9-9620-B20EC69B3334}" dt="2022-06-04T13:49:38.612" v="408" actId="478"/>
          <ac:spMkLst>
            <pc:docMk/>
            <pc:sldMk cId="399802395" sldId="293"/>
            <ac:spMk id="2" creationId="{E9E25C49-0FED-4D6B-B28B-CEC15C30020F}"/>
          </ac:spMkLst>
        </pc:spChg>
        <pc:spChg chg="del">
          <ac:chgData name="Siddhesh Khairnar" userId="0f48c395a3f8ad53" providerId="LiveId" clId="{319C92E2-8CB0-4DA9-9620-B20EC69B3334}" dt="2022-06-04T13:56:29.279" v="445" actId="478"/>
          <ac:spMkLst>
            <pc:docMk/>
            <pc:sldMk cId="399802395" sldId="293"/>
            <ac:spMk id="3" creationId="{544CD12E-438F-45A1-AE6F-98E97C1FBCAE}"/>
          </ac:spMkLst>
        </pc:spChg>
        <pc:spChg chg="add del mod">
          <ac:chgData name="Siddhesh Khairnar" userId="0f48c395a3f8ad53" providerId="LiveId" clId="{319C92E2-8CB0-4DA9-9620-B20EC69B3334}" dt="2022-06-04T13:49:48.277" v="410" actId="478"/>
          <ac:spMkLst>
            <pc:docMk/>
            <pc:sldMk cId="399802395" sldId="293"/>
            <ac:spMk id="5" creationId="{B170F593-4AD6-AC99-73AC-A3055C437C67}"/>
          </ac:spMkLst>
        </pc:spChg>
        <pc:spChg chg="add mod">
          <ac:chgData name="Siddhesh Khairnar" userId="0f48c395a3f8ad53" providerId="LiveId" clId="{319C92E2-8CB0-4DA9-9620-B20EC69B3334}" dt="2022-06-04T13:56:21.124" v="443" actId="207"/>
          <ac:spMkLst>
            <pc:docMk/>
            <pc:sldMk cId="399802395" sldId="293"/>
            <ac:spMk id="12" creationId="{31B8A7AF-666E-BB30-0070-BBE3E795BE41}"/>
          </ac:spMkLst>
        </pc:spChg>
        <pc:spChg chg="add mod">
          <ac:chgData name="Siddhesh Khairnar" userId="0f48c395a3f8ad53" providerId="LiveId" clId="{319C92E2-8CB0-4DA9-9620-B20EC69B3334}" dt="2022-06-04T13:58:39.123" v="458" actId="1076"/>
          <ac:spMkLst>
            <pc:docMk/>
            <pc:sldMk cId="399802395" sldId="293"/>
            <ac:spMk id="13" creationId="{FFA50EAF-D223-E654-AB6A-82B1BCDAF4CB}"/>
          </ac:spMkLst>
        </pc:spChg>
        <pc:spChg chg="add del mod">
          <ac:chgData name="Siddhesh Khairnar" userId="0f48c395a3f8ad53" providerId="LiveId" clId="{319C92E2-8CB0-4DA9-9620-B20EC69B3334}" dt="2022-06-04T13:56:32.247" v="446" actId="478"/>
          <ac:spMkLst>
            <pc:docMk/>
            <pc:sldMk cId="399802395" sldId="293"/>
            <ac:spMk id="14" creationId="{82E42783-1A0D-CFCE-8EBC-94F96464EB9F}"/>
          </ac:spMkLst>
        </pc:spChg>
        <pc:spChg chg="add mod">
          <ac:chgData name="Siddhesh Khairnar" userId="0f48c395a3f8ad53" providerId="LiveId" clId="{319C92E2-8CB0-4DA9-9620-B20EC69B3334}" dt="2022-06-04T14:00:03.603" v="459" actId="313"/>
          <ac:spMkLst>
            <pc:docMk/>
            <pc:sldMk cId="399802395" sldId="293"/>
            <ac:spMk id="16" creationId="{74596B77-B576-CAE4-B017-B63ACB812C3E}"/>
          </ac:spMkLst>
        </pc:spChg>
        <pc:spChg chg="add mod">
          <ac:chgData name="Siddhesh Khairnar" userId="0f48c395a3f8ad53" providerId="LiveId" clId="{319C92E2-8CB0-4DA9-9620-B20EC69B3334}" dt="2022-06-04T13:58:31.298" v="457" actId="207"/>
          <ac:spMkLst>
            <pc:docMk/>
            <pc:sldMk cId="399802395" sldId="293"/>
            <ac:spMk id="18" creationId="{D5B45DA6-303B-899C-54CC-98FD7234DC53}"/>
          </ac:spMkLst>
        </pc:spChg>
      </pc:sldChg>
      <pc:sldChg chg="addSp delSp modSp add mod">
        <pc:chgData name="Siddhesh Khairnar" userId="0f48c395a3f8ad53" providerId="LiveId" clId="{319C92E2-8CB0-4DA9-9620-B20EC69B3334}" dt="2022-06-04T13:05:30.694" v="181" actId="1076"/>
        <pc:sldMkLst>
          <pc:docMk/>
          <pc:sldMk cId="376294169" sldId="294"/>
        </pc:sldMkLst>
        <pc:spChg chg="mod">
          <ac:chgData name="Siddhesh Khairnar" userId="0f48c395a3f8ad53" providerId="LiveId" clId="{319C92E2-8CB0-4DA9-9620-B20EC69B3334}" dt="2022-06-04T12:49:49.985" v="108" actId="14100"/>
          <ac:spMkLst>
            <pc:docMk/>
            <pc:sldMk cId="376294169" sldId="294"/>
            <ac:spMk id="2" creationId="{E9E25C49-0FED-4D6B-B28B-CEC15C30020F}"/>
          </ac:spMkLst>
        </pc:spChg>
        <pc:spChg chg="del">
          <ac:chgData name="Siddhesh Khairnar" userId="0f48c395a3f8ad53" providerId="LiveId" clId="{319C92E2-8CB0-4DA9-9620-B20EC69B3334}" dt="2022-06-04T12:44:08.044" v="68" actId="478"/>
          <ac:spMkLst>
            <pc:docMk/>
            <pc:sldMk cId="376294169" sldId="294"/>
            <ac:spMk id="3" creationId="{544CD12E-438F-45A1-AE6F-98E97C1FBCAE}"/>
          </ac:spMkLst>
        </pc:spChg>
        <pc:spChg chg="add del mod">
          <ac:chgData name="Siddhesh Khairnar" userId="0f48c395a3f8ad53" providerId="LiveId" clId="{319C92E2-8CB0-4DA9-9620-B20EC69B3334}" dt="2022-06-04T12:44:12.825" v="69" actId="478"/>
          <ac:spMkLst>
            <pc:docMk/>
            <pc:sldMk cId="376294169" sldId="294"/>
            <ac:spMk id="5" creationId="{AE48DB3B-1E13-DEB1-A410-9E7B466E9647}"/>
          </ac:spMkLst>
        </pc:spChg>
        <pc:spChg chg="add mod">
          <ac:chgData name="Siddhesh Khairnar" userId="0f48c395a3f8ad53" providerId="LiveId" clId="{319C92E2-8CB0-4DA9-9620-B20EC69B3334}" dt="2022-06-04T12:49:34.536" v="106" actId="1076"/>
          <ac:spMkLst>
            <pc:docMk/>
            <pc:sldMk cId="376294169" sldId="294"/>
            <ac:spMk id="12" creationId="{E8AFAE07-761F-DE1E-BB57-4A23EE3428D0}"/>
          </ac:spMkLst>
        </pc:spChg>
        <pc:picChg chg="add del mod">
          <ac:chgData name="Siddhesh Khairnar" userId="0f48c395a3f8ad53" providerId="LiveId" clId="{319C92E2-8CB0-4DA9-9620-B20EC69B3334}" dt="2022-06-04T12:46:06.304" v="79"/>
          <ac:picMkLst>
            <pc:docMk/>
            <pc:sldMk cId="376294169" sldId="294"/>
            <ac:picMk id="1026" creationId="{0DB39B37-7972-B94B-8C50-9E52C4E9862C}"/>
          </ac:picMkLst>
        </pc:picChg>
        <pc:picChg chg="add del">
          <ac:chgData name="Siddhesh Khairnar" userId="0f48c395a3f8ad53" providerId="LiveId" clId="{319C92E2-8CB0-4DA9-9620-B20EC69B3334}" dt="2022-06-04T12:46:11.976" v="83"/>
          <ac:picMkLst>
            <pc:docMk/>
            <pc:sldMk cId="376294169" sldId="294"/>
            <ac:picMk id="1028" creationId="{04583EE7-8730-4FEC-24A3-541490096015}"/>
          </ac:picMkLst>
        </pc:picChg>
        <pc:picChg chg="add mod">
          <ac:chgData name="Siddhesh Khairnar" userId="0f48c395a3f8ad53" providerId="LiveId" clId="{319C92E2-8CB0-4DA9-9620-B20EC69B3334}" dt="2022-06-04T13:05:30.694" v="181" actId="1076"/>
          <ac:picMkLst>
            <pc:docMk/>
            <pc:sldMk cId="376294169" sldId="294"/>
            <ac:picMk id="1030" creationId="{58FA80A8-373F-A354-F65C-B86CA3CD8F8B}"/>
          </ac:picMkLst>
        </pc:picChg>
        <pc:picChg chg="add mod">
          <ac:chgData name="Siddhesh Khairnar" userId="0f48c395a3f8ad53" providerId="LiveId" clId="{319C92E2-8CB0-4DA9-9620-B20EC69B3334}" dt="2022-06-04T13:05:28.304" v="180" actId="1076"/>
          <ac:picMkLst>
            <pc:docMk/>
            <pc:sldMk cId="376294169" sldId="294"/>
            <ac:picMk id="1032" creationId="{A4229D0D-8A1F-9DBF-AA2C-15CD48696FF9}"/>
          </ac:picMkLst>
        </pc:picChg>
      </pc:sldChg>
      <pc:sldChg chg="addSp delSp modSp add mod">
        <pc:chgData name="Siddhesh Khairnar" userId="0f48c395a3f8ad53" providerId="LiveId" clId="{319C92E2-8CB0-4DA9-9620-B20EC69B3334}" dt="2022-06-04T13:20:59.822" v="222" actId="1076"/>
        <pc:sldMkLst>
          <pc:docMk/>
          <pc:sldMk cId="3687708928" sldId="295"/>
        </pc:sldMkLst>
        <pc:spChg chg="del mod">
          <ac:chgData name="Siddhesh Khairnar" userId="0f48c395a3f8ad53" providerId="LiveId" clId="{319C92E2-8CB0-4DA9-9620-B20EC69B3334}" dt="2022-06-04T13:00:40.246" v="151" actId="478"/>
          <ac:spMkLst>
            <pc:docMk/>
            <pc:sldMk cId="3687708928" sldId="295"/>
            <ac:spMk id="2" creationId="{E9E25C49-0FED-4D6B-B28B-CEC15C30020F}"/>
          </ac:spMkLst>
        </pc:spChg>
        <pc:spChg chg="add del mod">
          <ac:chgData name="Siddhesh Khairnar" userId="0f48c395a3f8ad53" providerId="LiveId" clId="{319C92E2-8CB0-4DA9-9620-B20EC69B3334}" dt="2022-06-04T13:00:43.042" v="152" actId="478"/>
          <ac:spMkLst>
            <pc:docMk/>
            <pc:sldMk cId="3687708928" sldId="295"/>
            <ac:spMk id="4" creationId="{5E4C7124-C9E6-458B-8633-BAA8CCFB8454}"/>
          </ac:spMkLst>
        </pc:spChg>
        <pc:spChg chg="add del">
          <ac:chgData name="Siddhesh Khairnar" userId="0f48c395a3f8ad53" providerId="LiveId" clId="{319C92E2-8CB0-4DA9-9620-B20EC69B3334}" dt="2022-06-04T13:00:46.807" v="154" actId="22"/>
          <ac:spMkLst>
            <pc:docMk/>
            <pc:sldMk cId="3687708928" sldId="295"/>
            <ac:spMk id="12" creationId="{F35C7AD8-D5E1-D414-DEF3-5B8DDBA162D1}"/>
          </ac:spMkLst>
        </pc:spChg>
        <pc:spChg chg="add mod">
          <ac:chgData name="Siddhesh Khairnar" userId="0f48c395a3f8ad53" providerId="LiveId" clId="{319C92E2-8CB0-4DA9-9620-B20EC69B3334}" dt="2022-06-04T13:20:57.338" v="221" actId="1076"/>
          <ac:spMkLst>
            <pc:docMk/>
            <pc:sldMk cId="3687708928" sldId="295"/>
            <ac:spMk id="13" creationId="{38195C89-4671-9183-76E9-1104854CD9AA}"/>
          </ac:spMkLst>
        </pc:spChg>
        <pc:picChg chg="add mod">
          <ac:chgData name="Siddhesh Khairnar" userId="0f48c395a3f8ad53" providerId="LiveId" clId="{319C92E2-8CB0-4DA9-9620-B20EC69B3334}" dt="2022-06-04T13:20:59.822" v="222" actId="1076"/>
          <ac:picMkLst>
            <pc:docMk/>
            <pc:sldMk cId="3687708928" sldId="295"/>
            <ac:picMk id="8" creationId="{F7B337AB-358B-6E11-1D7B-0A98A4A2E3E6}"/>
          </ac:picMkLst>
        </pc:picChg>
      </pc:sldChg>
      <pc:sldChg chg="addSp modSp add mod ord">
        <pc:chgData name="Siddhesh Khairnar" userId="0f48c395a3f8ad53" providerId="LiveId" clId="{319C92E2-8CB0-4DA9-9620-B20EC69B3334}" dt="2022-06-04T13:39:01.625" v="346"/>
        <pc:sldMkLst>
          <pc:docMk/>
          <pc:sldMk cId="2797302120" sldId="296"/>
        </pc:sldMkLst>
        <pc:spChg chg="mod">
          <ac:chgData name="Siddhesh Khairnar" userId="0f48c395a3f8ad53" providerId="LiveId" clId="{319C92E2-8CB0-4DA9-9620-B20EC69B3334}" dt="2022-06-04T13:17:21.805" v="212" actId="14100"/>
          <ac:spMkLst>
            <pc:docMk/>
            <pc:sldMk cId="2797302120" sldId="296"/>
            <ac:spMk id="2" creationId="{E9E25C49-0FED-4D6B-B28B-CEC15C30020F}"/>
          </ac:spMkLst>
        </pc:spChg>
        <pc:picChg chg="add mod">
          <ac:chgData name="Siddhesh Khairnar" userId="0f48c395a3f8ad53" providerId="LiveId" clId="{319C92E2-8CB0-4DA9-9620-B20EC69B3334}" dt="2022-06-04T13:17:25.647" v="213" actId="14100"/>
          <ac:picMkLst>
            <pc:docMk/>
            <pc:sldMk cId="2797302120" sldId="296"/>
            <ac:picMk id="4" creationId="{33221C91-8C07-0111-1EC9-E23E415718C3}"/>
          </ac:picMkLst>
        </pc:picChg>
        <pc:picChg chg="add mod">
          <ac:chgData name="Siddhesh Khairnar" userId="0f48c395a3f8ad53" providerId="LiveId" clId="{319C92E2-8CB0-4DA9-9620-B20EC69B3334}" dt="2022-06-04T13:21:07.195" v="223" actId="1076"/>
          <ac:picMkLst>
            <pc:docMk/>
            <pc:sldMk cId="2797302120" sldId="296"/>
            <ac:picMk id="6" creationId="{086A870A-120E-B8D7-0E06-BCFD78FDDE83}"/>
          </ac:picMkLst>
        </pc:picChg>
      </pc:sldChg>
      <pc:sldChg chg="add">
        <pc:chgData name="Siddhesh Khairnar" userId="0f48c395a3f8ad53" providerId="LiveId" clId="{319C92E2-8CB0-4DA9-9620-B20EC69B3334}" dt="2022-06-04T13:49:33.158" v="407"/>
        <pc:sldMkLst>
          <pc:docMk/>
          <pc:sldMk cId="1643200918" sldId="29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9981B592-AEF7-4F19-89CE-62E2656F1C5E}" type="datetimeFigureOut">
              <a:rPr lang="en-IN" smtClean="0"/>
              <a:t>04-06-2022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D5559C-9A1D-465C-BD22-C64000BBBB10}" type="slidenum">
              <a:rPr lang="en-IN" smtClean="0"/>
              <a:t>‹#›</a:t>
            </a:fld>
            <a:endParaRPr lang="en-IN"/>
          </a:p>
        </p:txBody>
      </p:sp>
    </p:spTree>
    <p:extLst>
      <p:ext uri="{BB962C8B-B14F-4D97-AF65-F5344CB8AC3E}">
        <p14:creationId xmlns:p14="http://schemas.microsoft.com/office/powerpoint/2010/main" val="3119784859"/>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D5559C-9A1D-465C-BD22-C64000BBBB10}" type="slidenum">
              <a:rPr lang="en-IN" smtClean="0"/>
              <a:t>2</a:t>
            </a:fld>
            <a:endParaRPr lang="en-IN"/>
          </a:p>
        </p:txBody>
      </p:sp>
    </p:spTree>
    <p:extLst>
      <p:ext uri="{BB962C8B-B14F-4D97-AF65-F5344CB8AC3E}">
        <p14:creationId xmlns:p14="http://schemas.microsoft.com/office/powerpoint/2010/main" val="3089091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D5559C-9A1D-465C-BD22-C64000BBBB10}" type="slidenum">
              <a:rPr lang="en-IN" smtClean="0"/>
              <a:t>11</a:t>
            </a:fld>
            <a:endParaRPr lang="en-IN"/>
          </a:p>
        </p:txBody>
      </p:sp>
    </p:spTree>
    <p:extLst>
      <p:ext uri="{BB962C8B-B14F-4D97-AF65-F5344CB8AC3E}">
        <p14:creationId xmlns:p14="http://schemas.microsoft.com/office/powerpoint/2010/main" val="3089091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D5559C-9A1D-465C-BD22-C64000BBBB10}" type="slidenum">
              <a:rPr lang="en-IN" smtClean="0"/>
              <a:t>12</a:t>
            </a:fld>
            <a:endParaRPr lang="en-IN"/>
          </a:p>
        </p:txBody>
      </p:sp>
    </p:spTree>
    <p:extLst>
      <p:ext uri="{BB962C8B-B14F-4D97-AF65-F5344CB8AC3E}">
        <p14:creationId xmlns:p14="http://schemas.microsoft.com/office/powerpoint/2010/main" val="30890913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D5559C-9A1D-465C-BD22-C64000BBBB10}" type="slidenum">
              <a:rPr lang="en-IN" smtClean="0"/>
              <a:t>13</a:t>
            </a:fld>
            <a:endParaRPr lang="en-IN"/>
          </a:p>
        </p:txBody>
      </p:sp>
    </p:spTree>
    <p:extLst>
      <p:ext uri="{BB962C8B-B14F-4D97-AF65-F5344CB8AC3E}">
        <p14:creationId xmlns:p14="http://schemas.microsoft.com/office/powerpoint/2010/main" val="30890913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D5559C-9A1D-465C-BD22-C64000BBBB10}" type="slidenum">
              <a:rPr lang="en-IN" smtClean="0"/>
              <a:t>14</a:t>
            </a:fld>
            <a:endParaRPr lang="en-IN"/>
          </a:p>
        </p:txBody>
      </p:sp>
    </p:spTree>
    <p:extLst>
      <p:ext uri="{BB962C8B-B14F-4D97-AF65-F5344CB8AC3E}">
        <p14:creationId xmlns:p14="http://schemas.microsoft.com/office/powerpoint/2010/main" val="1212574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D5559C-9A1D-465C-BD22-C64000BBBB10}" type="slidenum">
              <a:rPr lang="en-IN" smtClean="0"/>
              <a:t>3</a:t>
            </a:fld>
            <a:endParaRPr lang="en-IN"/>
          </a:p>
        </p:txBody>
      </p:sp>
    </p:spTree>
    <p:extLst>
      <p:ext uri="{BB962C8B-B14F-4D97-AF65-F5344CB8AC3E}">
        <p14:creationId xmlns:p14="http://schemas.microsoft.com/office/powerpoint/2010/main" val="317118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D5559C-9A1D-465C-BD22-C64000BBBB10}" type="slidenum">
              <a:rPr lang="en-IN" smtClean="0"/>
              <a:t>4</a:t>
            </a:fld>
            <a:endParaRPr lang="en-IN"/>
          </a:p>
        </p:txBody>
      </p:sp>
    </p:spTree>
    <p:extLst>
      <p:ext uri="{BB962C8B-B14F-4D97-AF65-F5344CB8AC3E}">
        <p14:creationId xmlns:p14="http://schemas.microsoft.com/office/powerpoint/2010/main" val="3089091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D5559C-9A1D-465C-BD22-C64000BBBB10}" type="slidenum">
              <a:rPr lang="en-IN" smtClean="0"/>
              <a:t>5</a:t>
            </a:fld>
            <a:endParaRPr lang="en-IN"/>
          </a:p>
        </p:txBody>
      </p:sp>
    </p:spTree>
    <p:extLst>
      <p:ext uri="{BB962C8B-B14F-4D97-AF65-F5344CB8AC3E}">
        <p14:creationId xmlns:p14="http://schemas.microsoft.com/office/powerpoint/2010/main" val="3885415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D5559C-9A1D-465C-BD22-C64000BBBB10}" type="slidenum">
              <a:rPr lang="en-IN" smtClean="0"/>
              <a:t>6</a:t>
            </a:fld>
            <a:endParaRPr lang="en-IN"/>
          </a:p>
        </p:txBody>
      </p:sp>
    </p:spTree>
    <p:extLst>
      <p:ext uri="{BB962C8B-B14F-4D97-AF65-F5344CB8AC3E}">
        <p14:creationId xmlns:p14="http://schemas.microsoft.com/office/powerpoint/2010/main" val="3193712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D5559C-9A1D-465C-BD22-C64000BBBB10}" type="slidenum">
              <a:rPr lang="en-IN" smtClean="0"/>
              <a:t>7</a:t>
            </a:fld>
            <a:endParaRPr lang="en-IN"/>
          </a:p>
        </p:txBody>
      </p:sp>
    </p:spTree>
    <p:extLst>
      <p:ext uri="{BB962C8B-B14F-4D97-AF65-F5344CB8AC3E}">
        <p14:creationId xmlns:p14="http://schemas.microsoft.com/office/powerpoint/2010/main" val="3089091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D5559C-9A1D-465C-BD22-C64000BBBB10}" type="slidenum">
              <a:rPr lang="en-IN" smtClean="0"/>
              <a:t>8</a:t>
            </a:fld>
            <a:endParaRPr lang="en-IN"/>
          </a:p>
        </p:txBody>
      </p:sp>
    </p:spTree>
    <p:extLst>
      <p:ext uri="{BB962C8B-B14F-4D97-AF65-F5344CB8AC3E}">
        <p14:creationId xmlns:p14="http://schemas.microsoft.com/office/powerpoint/2010/main" val="30890913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D5559C-9A1D-465C-BD22-C64000BBBB10}" type="slidenum">
              <a:rPr lang="en-IN" smtClean="0"/>
              <a:t>9</a:t>
            </a:fld>
            <a:endParaRPr lang="en-IN"/>
          </a:p>
        </p:txBody>
      </p:sp>
    </p:spTree>
    <p:extLst>
      <p:ext uri="{BB962C8B-B14F-4D97-AF65-F5344CB8AC3E}">
        <p14:creationId xmlns:p14="http://schemas.microsoft.com/office/powerpoint/2010/main" val="30890913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D5559C-9A1D-465C-BD22-C64000BBBB10}" type="slidenum">
              <a:rPr lang="en-IN" smtClean="0"/>
              <a:t>10</a:t>
            </a:fld>
            <a:endParaRPr lang="en-IN"/>
          </a:p>
        </p:txBody>
      </p:sp>
    </p:spTree>
    <p:extLst>
      <p:ext uri="{BB962C8B-B14F-4D97-AF65-F5344CB8AC3E}">
        <p14:creationId xmlns:p14="http://schemas.microsoft.com/office/powerpoint/2010/main" val="41576519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FE9C4-19AC-4D01-81DA-E140B97A9BAC}"/>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44BCA5E5-3A78-455F-A1D5-145EA9173844}"/>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4BA8103-6802-402E-8A9C-2FB10C13AF4C}"/>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9AEAE19A-DC0A-4D53-A4FB-E883E9391AD9}"/>
              </a:ext>
            </a:extLst>
          </p:cNvPr>
          <p:cNvSpPr>
            <a:spLocks noGrp="1"/>
          </p:cNvSpPr>
          <p:nvPr>
            <p:ph type="ftr" sz="quarter" idx="11"/>
          </p:nvPr>
        </p:nvSpPr>
        <p:spPr/>
        <p:txBody>
          <a:bodyPr/>
          <a:lstStyle/>
          <a:p>
            <a:r>
              <a:rPr lang="en-US"/>
              <a:t>Faculty Name(optional), Department of ______Engineering, VIIT,Pune-48</a:t>
            </a:r>
            <a:endParaRPr lang="en-IN"/>
          </a:p>
        </p:txBody>
      </p:sp>
      <p:sp>
        <p:nvSpPr>
          <p:cNvPr id="6" name="Slide Number Placeholder 5">
            <a:extLst>
              <a:ext uri="{FF2B5EF4-FFF2-40B4-BE49-F238E27FC236}">
                <a16:creationId xmlns:a16="http://schemas.microsoft.com/office/drawing/2014/main" id="{017209EA-FF5B-4648-B17D-3689B5157532}"/>
              </a:ext>
            </a:extLst>
          </p:cNvPr>
          <p:cNvSpPr>
            <a:spLocks noGrp="1"/>
          </p:cNvSpPr>
          <p:nvPr>
            <p:ph type="sldNum" sz="quarter" idx="12"/>
          </p:nvPr>
        </p:nvSpPr>
        <p:spPr/>
        <p:txBody>
          <a:bodyPr/>
          <a:lstStyle/>
          <a:p>
            <a:fld id="{3FCAF691-C30B-4477-A4FB-AFF7F164B000}" type="slidenum">
              <a:rPr lang="en-IN" smtClean="0"/>
              <a:t>‹#›</a:t>
            </a:fld>
            <a:endParaRPr lang="en-IN"/>
          </a:p>
        </p:txBody>
      </p:sp>
    </p:spTree>
    <p:extLst>
      <p:ext uri="{BB962C8B-B14F-4D97-AF65-F5344CB8AC3E}">
        <p14:creationId xmlns:p14="http://schemas.microsoft.com/office/powerpoint/2010/main" val="1827367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DBA33-3BCA-4D04-8B42-26F6BB1720B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A73B614-80E5-43E5-ACC0-10C0948786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010C068-F4B8-4482-BCC2-F12B8405BE93}"/>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2756C726-B8F7-46D8-A302-A3C69CBCE485}"/>
              </a:ext>
            </a:extLst>
          </p:cNvPr>
          <p:cNvSpPr>
            <a:spLocks noGrp="1"/>
          </p:cNvSpPr>
          <p:nvPr>
            <p:ph type="ftr" sz="quarter" idx="11"/>
          </p:nvPr>
        </p:nvSpPr>
        <p:spPr/>
        <p:txBody>
          <a:bodyPr/>
          <a:lstStyle/>
          <a:p>
            <a:r>
              <a:rPr lang="en-US"/>
              <a:t>Faculty Name(optional), Department of ______Engineering, VIIT,Pune-48</a:t>
            </a:r>
            <a:endParaRPr lang="en-IN"/>
          </a:p>
        </p:txBody>
      </p:sp>
      <p:sp>
        <p:nvSpPr>
          <p:cNvPr id="6" name="Slide Number Placeholder 5">
            <a:extLst>
              <a:ext uri="{FF2B5EF4-FFF2-40B4-BE49-F238E27FC236}">
                <a16:creationId xmlns:a16="http://schemas.microsoft.com/office/drawing/2014/main" id="{BB672F82-7742-49B4-9D22-A703AE78350A}"/>
              </a:ext>
            </a:extLst>
          </p:cNvPr>
          <p:cNvSpPr>
            <a:spLocks noGrp="1"/>
          </p:cNvSpPr>
          <p:nvPr>
            <p:ph type="sldNum" sz="quarter" idx="12"/>
          </p:nvPr>
        </p:nvSpPr>
        <p:spPr/>
        <p:txBody>
          <a:bodyPr/>
          <a:lstStyle/>
          <a:p>
            <a:fld id="{3FCAF691-C30B-4477-A4FB-AFF7F164B000}" type="slidenum">
              <a:rPr lang="en-IN" smtClean="0"/>
              <a:t>‹#›</a:t>
            </a:fld>
            <a:endParaRPr lang="en-IN"/>
          </a:p>
        </p:txBody>
      </p:sp>
    </p:spTree>
    <p:extLst>
      <p:ext uri="{BB962C8B-B14F-4D97-AF65-F5344CB8AC3E}">
        <p14:creationId xmlns:p14="http://schemas.microsoft.com/office/powerpoint/2010/main" val="2519751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894F4A-84CD-42EC-A311-E7DDDE5B9138}"/>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1A6F8A3-D97A-477F-8A9F-5D2D8FC9CD93}"/>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4DC056D-23ED-4173-85A0-B789F940CF41}"/>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D5C1BBEB-F29D-4181-968D-AF3F415CEC4F}"/>
              </a:ext>
            </a:extLst>
          </p:cNvPr>
          <p:cNvSpPr>
            <a:spLocks noGrp="1"/>
          </p:cNvSpPr>
          <p:nvPr>
            <p:ph type="ftr" sz="quarter" idx="11"/>
          </p:nvPr>
        </p:nvSpPr>
        <p:spPr/>
        <p:txBody>
          <a:bodyPr/>
          <a:lstStyle/>
          <a:p>
            <a:r>
              <a:rPr lang="en-US"/>
              <a:t>Faculty Name(optional), Department of ______Engineering, VIIT,Pune-48</a:t>
            </a:r>
            <a:endParaRPr lang="en-IN"/>
          </a:p>
        </p:txBody>
      </p:sp>
      <p:sp>
        <p:nvSpPr>
          <p:cNvPr id="6" name="Slide Number Placeholder 5">
            <a:extLst>
              <a:ext uri="{FF2B5EF4-FFF2-40B4-BE49-F238E27FC236}">
                <a16:creationId xmlns:a16="http://schemas.microsoft.com/office/drawing/2014/main" id="{0FA03474-7DC7-49B8-A4C4-B10099ED3194}"/>
              </a:ext>
            </a:extLst>
          </p:cNvPr>
          <p:cNvSpPr>
            <a:spLocks noGrp="1"/>
          </p:cNvSpPr>
          <p:nvPr>
            <p:ph type="sldNum" sz="quarter" idx="12"/>
          </p:nvPr>
        </p:nvSpPr>
        <p:spPr/>
        <p:txBody>
          <a:bodyPr/>
          <a:lstStyle/>
          <a:p>
            <a:fld id="{3FCAF691-C30B-4477-A4FB-AFF7F164B000}" type="slidenum">
              <a:rPr lang="en-IN" smtClean="0"/>
              <a:t>‹#›</a:t>
            </a:fld>
            <a:endParaRPr lang="en-IN"/>
          </a:p>
        </p:txBody>
      </p:sp>
    </p:spTree>
    <p:extLst>
      <p:ext uri="{BB962C8B-B14F-4D97-AF65-F5344CB8AC3E}">
        <p14:creationId xmlns:p14="http://schemas.microsoft.com/office/powerpoint/2010/main" val="3857640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FBEFC-853B-4E71-90C0-35BD8D1F836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EAD4BB9-BDA4-4C04-BA11-57AE021A73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911086A-60FA-47B2-80EA-B781B0D07FF2}"/>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4C0DE884-2704-4762-B1F7-A390B52525A3}"/>
              </a:ext>
            </a:extLst>
          </p:cNvPr>
          <p:cNvSpPr>
            <a:spLocks noGrp="1"/>
          </p:cNvSpPr>
          <p:nvPr>
            <p:ph type="ftr" sz="quarter" idx="11"/>
          </p:nvPr>
        </p:nvSpPr>
        <p:spPr/>
        <p:txBody>
          <a:bodyPr/>
          <a:lstStyle/>
          <a:p>
            <a:r>
              <a:rPr lang="en-US"/>
              <a:t>Faculty Name(optional), Department of ______Engineering, VIIT,Pune-48</a:t>
            </a:r>
            <a:endParaRPr lang="en-IN"/>
          </a:p>
        </p:txBody>
      </p:sp>
      <p:sp>
        <p:nvSpPr>
          <p:cNvPr id="6" name="Slide Number Placeholder 5">
            <a:extLst>
              <a:ext uri="{FF2B5EF4-FFF2-40B4-BE49-F238E27FC236}">
                <a16:creationId xmlns:a16="http://schemas.microsoft.com/office/drawing/2014/main" id="{4A9461B4-73E9-4628-92E8-74939F9E75BC}"/>
              </a:ext>
            </a:extLst>
          </p:cNvPr>
          <p:cNvSpPr>
            <a:spLocks noGrp="1"/>
          </p:cNvSpPr>
          <p:nvPr>
            <p:ph type="sldNum" sz="quarter" idx="12"/>
          </p:nvPr>
        </p:nvSpPr>
        <p:spPr/>
        <p:txBody>
          <a:bodyPr/>
          <a:lstStyle/>
          <a:p>
            <a:fld id="{3FCAF691-C30B-4477-A4FB-AFF7F164B000}" type="slidenum">
              <a:rPr lang="en-IN" smtClean="0"/>
              <a:t>‹#›</a:t>
            </a:fld>
            <a:endParaRPr lang="en-IN"/>
          </a:p>
        </p:txBody>
      </p:sp>
    </p:spTree>
    <p:extLst>
      <p:ext uri="{BB962C8B-B14F-4D97-AF65-F5344CB8AC3E}">
        <p14:creationId xmlns:p14="http://schemas.microsoft.com/office/powerpoint/2010/main" val="752263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0589E-9D4B-44E6-BF11-C075A0629675}"/>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B2C8F49-9067-4135-A992-6FB9ECEA2A98}"/>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CD58BF-DC88-48A8-8054-8760C54DAE43}"/>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B410900E-11FD-4ACA-8E87-4EC87F1A1911}"/>
              </a:ext>
            </a:extLst>
          </p:cNvPr>
          <p:cNvSpPr>
            <a:spLocks noGrp="1"/>
          </p:cNvSpPr>
          <p:nvPr>
            <p:ph type="ftr" sz="quarter" idx="11"/>
          </p:nvPr>
        </p:nvSpPr>
        <p:spPr/>
        <p:txBody>
          <a:bodyPr/>
          <a:lstStyle/>
          <a:p>
            <a:r>
              <a:rPr lang="en-US"/>
              <a:t>Faculty Name(optional), Department of ______Engineering, VIIT,Pune-48</a:t>
            </a:r>
            <a:endParaRPr lang="en-IN"/>
          </a:p>
        </p:txBody>
      </p:sp>
      <p:sp>
        <p:nvSpPr>
          <p:cNvPr id="6" name="Slide Number Placeholder 5">
            <a:extLst>
              <a:ext uri="{FF2B5EF4-FFF2-40B4-BE49-F238E27FC236}">
                <a16:creationId xmlns:a16="http://schemas.microsoft.com/office/drawing/2014/main" id="{D8AF7084-87E6-4F73-9995-37B9D5DA77B1}"/>
              </a:ext>
            </a:extLst>
          </p:cNvPr>
          <p:cNvSpPr>
            <a:spLocks noGrp="1"/>
          </p:cNvSpPr>
          <p:nvPr>
            <p:ph type="sldNum" sz="quarter" idx="12"/>
          </p:nvPr>
        </p:nvSpPr>
        <p:spPr/>
        <p:txBody>
          <a:bodyPr/>
          <a:lstStyle/>
          <a:p>
            <a:fld id="{3FCAF691-C30B-4477-A4FB-AFF7F164B000}" type="slidenum">
              <a:rPr lang="en-IN" smtClean="0"/>
              <a:t>‹#›</a:t>
            </a:fld>
            <a:endParaRPr lang="en-IN"/>
          </a:p>
        </p:txBody>
      </p:sp>
    </p:spTree>
    <p:extLst>
      <p:ext uri="{BB962C8B-B14F-4D97-AF65-F5344CB8AC3E}">
        <p14:creationId xmlns:p14="http://schemas.microsoft.com/office/powerpoint/2010/main" val="1995462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22823-44FC-4F0E-988B-2ACF3A6CE47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BCB5ADA-214B-4BFF-9D95-4AACAA678348}"/>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DA0DDFE-CE85-4487-A2F7-D43D9AD99D2F}"/>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CFE3102-E054-4C70-8672-73C06D74E67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3AADA228-140D-4F9B-A2FE-74BFB213CF25}"/>
              </a:ext>
            </a:extLst>
          </p:cNvPr>
          <p:cNvSpPr>
            <a:spLocks noGrp="1"/>
          </p:cNvSpPr>
          <p:nvPr>
            <p:ph type="ftr" sz="quarter" idx="11"/>
          </p:nvPr>
        </p:nvSpPr>
        <p:spPr/>
        <p:txBody>
          <a:bodyPr/>
          <a:lstStyle/>
          <a:p>
            <a:r>
              <a:rPr lang="en-US"/>
              <a:t>Faculty Name(optional), Department of ______Engineering, VIIT,Pune-48</a:t>
            </a:r>
            <a:endParaRPr lang="en-IN"/>
          </a:p>
        </p:txBody>
      </p:sp>
      <p:sp>
        <p:nvSpPr>
          <p:cNvPr id="7" name="Slide Number Placeholder 6">
            <a:extLst>
              <a:ext uri="{FF2B5EF4-FFF2-40B4-BE49-F238E27FC236}">
                <a16:creationId xmlns:a16="http://schemas.microsoft.com/office/drawing/2014/main" id="{728C3789-8D8D-4D5C-A015-00F074C78764}"/>
              </a:ext>
            </a:extLst>
          </p:cNvPr>
          <p:cNvSpPr>
            <a:spLocks noGrp="1"/>
          </p:cNvSpPr>
          <p:nvPr>
            <p:ph type="sldNum" sz="quarter" idx="12"/>
          </p:nvPr>
        </p:nvSpPr>
        <p:spPr/>
        <p:txBody>
          <a:bodyPr/>
          <a:lstStyle/>
          <a:p>
            <a:fld id="{3FCAF691-C30B-4477-A4FB-AFF7F164B000}" type="slidenum">
              <a:rPr lang="en-IN" smtClean="0"/>
              <a:t>‹#›</a:t>
            </a:fld>
            <a:endParaRPr lang="en-IN"/>
          </a:p>
        </p:txBody>
      </p:sp>
    </p:spTree>
    <p:extLst>
      <p:ext uri="{BB962C8B-B14F-4D97-AF65-F5344CB8AC3E}">
        <p14:creationId xmlns:p14="http://schemas.microsoft.com/office/powerpoint/2010/main" val="3932263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AFB0-2CA1-458E-8D17-13C9D16023B7}"/>
              </a:ext>
            </a:extLst>
          </p:cNvPr>
          <p:cNvSpPr>
            <a:spLocks noGrp="1"/>
          </p:cNvSpPr>
          <p:nvPr>
            <p:ph type="title"/>
          </p:nvPr>
        </p:nvSpPr>
        <p:spPr>
          <a:xfrm>
            <a:off x="629841" y="273844"/>
            <a:ext cx="7886700" cy="994172"/>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3598FFF-DC4E-46B0-93F5-FAB67A7D4A58}"/>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45204111-7E13-4A52-A9E1-956A87C87EDF}"/>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AA34A28-7BD2-4B06-ABF5-89A47C156453}"/>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EBA6BDF0-5B29-4A2F-8CC0-14E57446D9A1}"/>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741CA3A-A01B-4B5C-A4F8-C14D8EC45F28}"/>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88FCAA6B-C991-48DE-B578-AE2A9961C3C1}"/>
              </a:ext>
            </a:extLst>
          </p:cNvPr>
          <p:cNvSpPr>
            <a:spLocks noGrp="1"/>
          </p:cNvSpPr>
          <p:nvPr>
            <p:ph type="ftr" sz="quarter" idx="11"/>
          </p:nvPr>
        </p:nvSpPr>
        <p:spPr/>
        <p:txBody>
          <a:bodyPr/>
          <a:lstStyle/>
          <a:p>
            <a:r>
              <a:rPr lang="en-US"/>
              <a:t>Faculty Name(optional), Department of ______Engineering, VIIT,Pune-48</a:t>
            </a:r>
            <a:endParaRPr lang="en-IN"/>
          </a:p>
        </p:txBody>
      </p:sp>
      <p:sp>
        <p:nvSpPr>
          <p:cNvPr id="9" name="Slide Number Placeholder 8">
            <a:extLst>
              <a:ext uri="{FF2B5EF4-FFF2-40B4-BE49-F238E27FC236}">
                <a16:creationId xmlns:a16="http://schemas.microsoft.com/office/drawing/2014/main" id="{D005B9A6-E7CF-4D3D-9193-F5CCF0408725}"/>
              </a:ext>
            </a:extLst>
          </p:cNvPr>
          <p:cNvSpPr>
            <a:spLocks noGrp="1"/>
          </p:cNvSpPr>
          <p:nvPr>
            <p:ph type="sldNum" sz="quarter" idx="12"/>
          </p:nvPr>
        </p:nvSpPr>
        <p:spPr/>
        <p:txBody>
          <a:bodyPr/>
          <a:lstStyle/>
          <a:p>
            <a:fld id="{3FCAF691-C30B-4477-A4FB-AFF7F164B000}" type="slidenum">
              <a:rPr lang="en-IN" smtClean="0"/>
              <a:t>‹#›</a:t>
            </a:fld>
            <a:endParaRPr lang="en-IN"/>
          </a:p>
        </p:txBody>
      </p:sp>
    </p:spTree>
    <p:extLst>
      <p:ext uri="{BB962C8B-B14F-4D97-AF65-F5344CB8AC3E}">
        <p14:creationId xmlns:p14="http://schemas.microsoft.com/office/powerpoint/2010/main" val="3722196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AF43-78DB-4D57-9B2D-80B50CE2253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3681968-C016-4D62-894F-92EC20981B84}"/>
              </a:ext>
            </a:extLst>
          </p:cNvPr>
          <p:cNvSpPr>
            <a:spLocks noGrp="1"/>
          </p:cNvSpPr>
          <p:nvPr>
            <p:ph type="dt" sz="half" idx="10"/>
          </p:nvPr>
        </p:nvSpPr>
        <p:spPr/>
        <p:txBody>
          <a:bodyPr/>
          <a:lstStyle/>
          <a:p>
            <a:endParaRPr lang="en-IN"/>
          </a:p>
        </p:txBody>
      </p:sp>
      <p:sp>
        <p:nvSpPr>
          <p:cNvPr id="4" name="Footer Placeholder 3">
            <a:extLst>
              <a:ext uri="{FF2B5EF4-FFF2-40B4-BE49-F238E27FC236}">
                <a16:creationId xmlns:a16="http://schemas.microsoft.com/office/drawing/2014/main" id="{A43BC0E1-975B-4302-8CF3-C520CED7189D}"/>
              </a:ext>
            </a:extLst>
          </p:cNvPr>
          <p:cNvSpPr>
            <a:spLocks noGrp="1"/>
          </p:cNvSpPr>
          <p:nvPr>
            <p:ph type="ftr" sz="quarter" idx="11"/>
          </p:nvPr>
        </p:nvSpPr>
        <p:spPr/>
        <p:txBody>
          <a:bodyPr/>
          <a:lstStyle/>
          <a:p>
            <a:r>
              <a:rPr lang="en-US"/>
              <a:t>Faculty Name(optional), Department of ______Engineering, VIIT,Pune-48</a:t>
            </a:r>
            <a:endParaRPr lang="en-IN"/>
          </a:p>
        </p:txBody>
      </p:sp>
      <p:sp>
        <p:nvSpPr>
          <p:cNvPr id="5" name="Slide Number Placeholder 4">
            <a:extLst>
              <a:ext uri="{FF2B5EF4-FFF2-40B4-BE49-F238E27FC236}">
                <a16:creationId xmlns:a16="http://schemas.microsoft.com/office/drawing/2014/main" id="{C92DAC7F-9355-4792-84EA-A4C808E3F218}"/>
              </a:ext>
            </a:extLst>
          </p:cNvPr>
          <p:cNvSpPr>
            <a:spLocks noGrp="1"/>
          </p:cNvSpPr>
          <p:nvPr>
            <p:ph type="sldNum" sz="quarter" idx="12"/>
          </p:nvPr>
        </p:nvSpPr>
        <p:spPr/>
        <p:txBody>
          <a:bodyPr/>
          <a:lstStyle/>
          <a:p>
            <a:fld id="{3FCAF691-C30B-4477-A4FB-AFF7F164B000}" type="slidenum">
              <a:rPr lang="en-IN" smtClean="0"/>
              <a:t>‹#›</a:t>
            </a:fld>
            <a:endParaRPr lang="en-IN"/>
          </a:p>
        </p:txBody>
      </p:sp>
    </p:spTree>
    <p:extLst>
      <p:ext uri="{BB962C8B-B14F-4D97-AF65-F5344CB8AC3E}">
        <p14:creationId xmlns:p14="http://schemas.microsoft.com/office/powerpoint/2010/main" val="1815359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56E9C9-69F5-4D64-AFCA-189935E7A949}"/>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C3FB54D1-AD89-4CA0-8134-5D2BAF3393B5}"/>
              </a:ext>
            </a:extLst>
          </p:cNvPr>
          <p:cNvSpPr>
            <a:spLocks noGrp="1"/>
          </p:cNvSpPr>
          <p:nvPr>
            <p:ph type="ftr" sz="quarter" idx="11"/>
          </p:nvPr>
        </p:nvSpPr>
        <p:spPr/>
        <p:txBody>
          <a:bodyPr/>
          <a:lstStyle/>
          <a:p>
            <a:r>
              <a:rPr lang="en-US"/>
              <a:t>Faculty Name(optional), Department of ______Engineering, VIIT,Pune-48</a:t>
            </a:r>
            <a:endParaRPr lang="en-IN"/>
          </a:p>
        </p:txBody>
      </p:sp>
      <p:sp>
        <p:nvSpPr>
          <p:cNvPr id="4" name="Slide Number Placeholder 3">
            <a:extLst>
              <a:ext uri="{FF2B5EF4-FFF2-40B4-BE49-F238E27FC236}">
                <a16:creationId xmlns:a16="http://schemas.microsoft.com/office/drawing/2014/main" id="{413B8272-E3A3-4683-B86E-79218886BA30}"/>
              </a:ext>
            </a:extLst>
          </p:cNvPr>
          <p:cNvSpPr>
            <a:spLocks noGrp="1"/>
          </p:cNvSpPr>
          <p:nvPr>
            <p:ph type="sldNum" sz="quarter" idx="12"/>
          </p:nvPr>
        </p:nvSpPr>
        <p:spPr/>
        <p:txBody>
          <a:bodyPr/>
          <a:lstStyle/>
          <a:p>
            <a:fld id="{3FCAF691-C30B-4477-A4FB-AFF7F164B000}" type="slidenum">
              <a:rPr lang="en-IN" smtClean="0"/>
              <a:t>‹#›</a:t>
            </a:fld>
            <a:endParaRPr lang="en-IN"/>
          </a:p>
        </p:txBody>
      </p:sp>
    </p:spTree>
    <p:extLst>
      <p:ext uri="{BB962C8B-B14F-4D97-AF65-F5344CB8AC3E}">
        <p14:creationId xmlns:p14="http://schemas.microsoft.com/office/powerpoint/2010/main" val="405398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8ADB3-F3C8-4862-AF7F-04DDE9A441E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A9489C0-5D66-43A0-995C-51CDB2B895D5}"/>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969A2F6-A867-42FE-8C9C-0CD7E6653E7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n-US"/>
              <a:t>Click to edit Master text styles</a:t>
            </a:r>
          </a:p>
        </p:txBody>
      </p:sp>
      <p:sp>
        <p:nvSpPr>
          <p:cNvPr id="5" name="Date Placeholder 4">
            <a:extLst>
              <a:ext uri="{FF2B5EF4-FFF2-40B4-BE49-F238E27FC236}">
                <a16:creationId xmlns:a16="http://schemas.microsoft.com/office/drawing/2014/main" id="{B1724A67-3315-4540-9790-4166A5A82574}"/>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25DC2BE8-6B25-4D6D-A216-0288779C1086}"/>
              </a:ext>
            </a:extLst>
          </p:cNvPr>
          <p:cNvSpPr>
            <a:spLocks noGrp="1"/>
          </p:cNvSpPr>
          <p:nvPr>
            <p:ph type="ftr" sz="quarter" idx="11"/>
          </p:nvPr>
        </p:nvSpPr>
        <p:spPr/>
        <p:txBody>
          <a:bodyPr/>
          <a:lstStyle/>
          <a:p>
            <a:r>
              <a:rPr lang="en-US"/>
              <a:t>Faculty Name(optional), Department of ______Engineering, VIIT,Pune-48</a:t>
            </a:r>
            <a:endParaRPr lang="en-IN"/>
          </a:p>
        </p:txBody>
      </p:sp>
      <p:sp>
        <p:nvSpPr>
          <p:cNvPr id="7" name="Slide Number Placeholder 6">
            <a:extLst>
              <a:ext uri="{FF2B5EF4-FFF2-40B4-BE49-F238E27FC236}">
                <a16:creationId xmlns:a16="http://schemas.microsoft.com/office/drawing/2014/main" id="{C8F23A18-5A76-4536-926B-E6B38286EE49}"/>
              </a:ext>
            </a:extLst>
          </p:cNvPr>
          <p:cNvSpPr>
            <a:spLocks noGrp="1"/>
          </p:cNvSpPr>
          <p:nvPr>
            <p:ph type="sldNum" sz="quarter" idx="12"/>
          </p:nvPr>
        </p:nvSpPr>
        <p:spPr/>
        <p:txBody>
          <a:bodyPr/>
          <a:lstStyle/>
          <a:p>
            <a:fld id="{3FCAF691-C30B-4477-A4FB-AFF7F164B000}" type="slidenum">
              <a:rPr lang="en-IN" smtClean="0"/>
              <a:t>‹#›</a:t>
            </a:fld>
            <a:endParaRPr lang="en-IN"/>
          </a:p>
        </p:txBody>
      </p:sp>
    </p:spTree>
    <p:extLst>
      <p:ext uri="{BB962C8B-B14F-4D97-AF65-F5344CB8AC3E}">
        <p14:creationId xmlns:p14="http://schemas.microsoft.com/office/powerpoint/2010/main" val="87258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43C2C-789D-4AF3-A6E0-0AE714409AD3}"/>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2A586BE-F0E8-46DC-B95E-EBCA679965BD}"/>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C35E20C7-39DD-4D17-B93E-E92481C7AFB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n-US"/>
              <a:t>Click to edit Master text styles</a:t>
            </a:r>
          </a:p>
        </p:txBody>
      </p:sp>
      <p:sp>
        <p:nvSpPr>
          <p:cNvPr id="5" name="Date Placeholder 4">
            <a:extLst>
              <a:ext uri="{FF2B5EF4-FFF2-40B4-BE49-F238E27FC236}">
                <a16:creationId xmlns:a16="http://schemas.microsoft.com/office/drawing/2014/main" id="{EB26E00D-6FB3-4F93-91B6-3385B363A08C}"/>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4432EE8-F875-4115-8DB6-6E4C5A4D21ED}"/>
              </a:ext>
            </a:extLst>
          </p:cNvPr>
          <p:cNvSpPr>
            <a:spLocks noGrp="1"/>
          </p:cNvSpPr>
          <p:nvPr>
            <p:ph type="ftr" sz="quarter" idx="11"/>
          </p:nvPr>
        </p:nvSpPr>
        <p:spPr/>
        <p:txBody>
          <a:bodyPr/>
          <a:lstStyle/>
          <a:p>
            <a:r>
              <a:rPr lang="en-US"/>
              <a:t>Faculty Name(optional), Department of ______Engineering, VIIT,Pune-48</a:t>
            </a:r>
            <a:endParaRPr lang="en-IN"/>
          </a:p>
        </p:txBody>
      </p:sp>
      <p:sp>
        <p:nvSpPr>
          <p:cNvPr id="7" name="Slide Number Placeholder 6">
            <a:extLst>
              <a:ext uri="{FF2B5EF4-FFF2-40B4-BE49-F238E27FC236}">
                <a16:creationId xmlns:a16="http://schemas.microsoft.com/office/drawing/2014/main" id="{C4D366B0-CAEE-4D99-8704-EBC2029AC63D}"/>
              </a:ext>
            </a:extLst>
          </p:cNvPr>
          <p:cNvSpPr>
            <a:spLocks noGrp="1"/>
          </p:cNvSpPr>
          <p:nvPr>
            <p:ph type="sldNum" sz="quarter" idx="12"/>
          </p:nvPr>
        </p:nvSpPr>
        <p:spPr/>
        <p:txBody>
          <a:bodyPr/>
          <a:lstStyle/>
          <a:p>
            <a:fld id="{3FCAF691-C30B-4477-A4FB-AFF7F164B000}" type="slidenum">
              <a:rPr lang="en-IN" smtClean="0"/>
              <a:t>‹#›</a:t>
            </a:fld>
            <a:endParaRPr lang="en-IN"/>
          </a:p>
        </p:txBody>
      </p:sp>
    </p:spTree>
    <p:extLst>
      <p:ext uri="{BB962C8B-B14F-4D97-AF65-F5344CB8AC3E}">
        <p14:creationId xmlns:p14="http://schemas.microsoft.com/office/powerpoint/2010/main" val="1035520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72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A35254-BA2C-4834-85C4-C01A1408BB62}"/>
              </a:ext>
            </a:extLst>
          </p:cNvPr>
          <p:cNvSpPr>
            <a:spLocks noGrp="1"/>
          </p:cNvSpPr>
          <p:nvPr>
            <p:ph type="title"/>
          </p:nvPr>
        </p:nvSpPr>
        <p:spPr>
          <a:xfrm>
            <a:off x="628650" y="273844"/>
            <a:ext cx="7886700" cy="994172"/>
          </a:xfrm>
          <a:prstGeom prst="rect">
            <a:avLst/>
          </a:prstGeom>
        </p:spPr>
        <p:txBody>
          <a:bodyPr vert="horz" lIns="68580" tIns="34290" rIns="68580" bIns="3429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811206B-E85F-4151-9F6F-B42BD4F2A14C}"/>
              </a:ext>
            </a:extLst>
          </p:cNvPr>
          <p:cNvSpPr>
            <a:spLocks noGrp="1"/>
          </p:cNvSpPr>
          <p:nvPr>
            <p:ph type="body" idx="1"/>
          </p:nvPr>
        </p:nvSpPr>
        <p:spPr>
          <a:xfrm>
            <a:off x="628650" y="1369219"/>
            <a:ext cx="7886700" cy="3263504"/>
          </a:xfrm>
          <a:prstGeom prst="rect">
            <a:avLst/>
          </a:prstGeom>
        </p:spPr>
        <p:txBody>
          <a:bodyPr vert="horz" lIns="68580" tIns="34290" rIns="68580" bIns="3429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F7575DC-D9A3-4246-8E04-359C1E241650}"/>
              </a:ext>
            </a:extLst>
          </p:cNvPr>
          <p:cNvSpPr>
            <a:spLocks noGrp="1"/>
          </p:cNvSpPr>
          <p:nvPr>
            <p:ph type="dt" sz="half" idx="2"/>
          </p:nvPr>
        </p:nvSpPr>
        <p:spPr>
          <a:xfrm>
            <a:off x="628650" y="4767263"/>
            <a:ext cx="2057400" cy="273844"/>
          </a:xfrm>
          <a:prstGeom prst="rect">
            <a:avLst/>
          </a:prstGeom>
        </p:spPr>
        <p:txBody>
          <a:bodyPr vert="horz" lIns="68580" tIns="34290" rIns="68580" bIns="34290" rtlCol="0" anchor="ctr"/>
          <a:lstStyle>
            <a:lvl1pPr algn="l">
              <a:defRPr sz="9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A17412CA-D198-4AFA-9ADD-37508EAD6F93}"/>
              </a:ext>
            </a:extLst>
          </p:cNvPr>
          <p:cNvSpPr>
            <a:spLocks noGrp="1"/>
          </p:cNvSpPr>
          <p:nvPr>
            <p:ph type="ftr" sz="quarter" idx="3"/>
          </p:nvPr>
        </p:nvSpPr>
        <p:spPr>
          <a:xfrm>
            <a:off x="3028950" y="4767263"/>
            <a:ext cx="3086100" cy="273844"/>
          </a:xfrm>
          <a:prstGeom prst="rect">
            <a:avLst/>
          </a:prstGeom>
        </p:spPr>
        <p:txBody>
          <a:bodyPr vert="horz" lIns="68580" tIns="34290" rIns="68580" bIns="34290" rtlCol="0" anchor="ctr"/>
          <a:lstStyle>
            <a:lvl1pPr algn="ctr">
              <a:defRPr sz="900">
                <a:solidFill>
                  <a:schemeClr val="tx1">
                    <a:tint val="75000"/>
                  </a:schemeClr>
                </a:solidFill>
              </a:defRPr>
            </a:lvl1pPr>
          </a:lstStyle>
          <a:p>
            <a:r>
              <a:rPr lang="en-US"/>
              <a:t>Faculty Name(optional), Department of ______Engineering, VIIT,Pune-48</a:t>
            </a:r>
            <a:endParaRPr lang="en-IN"/>
          </a:p>
        </p:txBody>
      </p:sp>
      <p:sp>
        <p:nvSpPr>
          <p:cNvPr id="6" name="Slide Number Placeholder 5">
            <a:extLst>
              <a:ext uri="{FF2B5EF4-FFF2-40B4-BE49-F238E27FC236}">
                <a16:creationId xmlns:a16="http://schemas.microsoft.com/office/drawing/2014/main" id="{5F525125-6F41-48E5-B98E-9C500B8810AA}"/>
              </a:ext>
            </a:extLst>
          </p:cNvPr>
          <p:cNvSpPr>
            <a:spLocks noGrp="1"/>
          </p:cNvSpPr>
          <p:nvPr>
            <p:ph type="sldNum" sz="quarter" idx="4"/>
          </p:nvPr>
        </p:nvSpPr>
        <p:spPr>
          <a:xfrm>
            <a:off x="6457950" y="4767263"/>
            <a:ext cx="2057400" cy="273844"/>
          </a:xfrm>
          <a:prstGeom prst="rect">
            <a:avLst/>
          </a:prstGeom>
        </p:spPr>
        <p:txBody>
          <a:bodyPr vert="horz" lIns="68580" tIns="34290" rIns="68580" bIns="34290" rtlCol="0" anchor="ctr"/>
          <a:lstStyle>
            <a:lvl1pPr algn="r">
              <a:defRPr sz="900">
                <a:solidFill>
                  <a:schemeClr val="tx1">
                    <a:tint val="75000"/>
                  </a:schemeClr>
                </a:solidFill>
              </a:defRPr>
            </a:lvl1pPr>
          </a:lstStyle>
          <a:p>
            <a:fld id="{3FCAF691-C30B-4477-A4FB-AFF7F164B000}" type="slidenum">
              <a:rPr lang="en-IN" smtClean="0"/>
              <a:t>‹#›</a:t>
            </a:fld>
            <a:endParaRPr lang="en-IN"/>
          </a:p>
        </p:txBody>
      </p:sp>
    </p:spTree>
    <p:extLst>
      <p:ext uri="{BB962C8B-B14F-4D97-AF65-F5344CB8AC3E}">
        <p14:creationId xmlns:p14="http://schemas.microsoft.com/office/powerpoint/2010/main" val="3182384893"/>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5.jpe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22FD-CCA9-4406-9618-24339941CFF9}"/>
              </a:ext>
            </a:extLst>
          </p:cNvPr>
          <p:cNvSpPr>
            <a:spLocks noGrp="1"/>
          </p:cNvSpPr>
          <p:nvPr>
            <p:ph type="ctrTitle"/>
          </p:nvPr>
        </p:nvSpPr>
        <p:spPr>
          <a:xfrm>
            <a:off x="823305" y="317048"/>
            <a:ext cx="7516836" cy="902154"/>
          </a:xfrm>
        </p:spPr>
        <p:txBody>
          <a:bodyPr>
            <a:normAutofit fontScale="90000"/>
          </a:bodyPr>
          <a:lstStyle/>
          <a:p>
            <a:pPr>
              <a:lnSpc>
                <a:spcPct val="100000"/>
              </a:lnSpc>
            </a:pPr>
            <a:r>
              <a:rPr lang="en-IN" sz="2700" dirty="0">
                <a:solidFill>
                  <a:srgbClr val="FF0000"/>
                </a:solidFill>
                <a:latin typeface="Lucida Sans Typewriter" panose="020B0509030504030204" pitchFamily="49" charset="0"/>
              </a:rPr>
              <a:t>Presentation Topic</a:t>
            </a:r>
            <a:br>
              <a:rPr lang="en-IN" sz="2700" dirty="0">
                <a:solidFill>
                  <a:prstClr val="black"/>
                </a:solidFill>
                <a:latin typeface="Lucida Sans Typewriter" panose="020B0509030504030204" pitchFamily="49" charset="0"/>
              </a:rPr>
            </a:br>
            <a:br>
              <a:rPr lang="en-IN" sz="1400" dirty="0">
                <a:solidFill>
                  <a:prstClr val="black"/>
                </a:solidFill>
                <a:latin typeface="Lucida Sans Typewriter" panose="020B0509030504030204" pitchFamily="49" charset="0"/>
              </a:rPr>
            </a:br>
            <a:r>
              <a:rPr lang="en-IN" sz="1800" b="1" dirty="0">
                <a:solidFill>
                  <a:prstClr val="black"/>
                </a:solidFill>
                <a:latin typeface="Lucida Sans Typewriter" panose="020B0509030504030204" pitchFamily="49" charset="0"/>
              </a:rPr>
              <a:t>Energy, Water, Environment Sustainability</a:t>
            </a:r>
            <a:endParaRPr lang="en-IN" sz="2700" b="1" dirty="0">
              <a:latin typeface="Lucida Sans Typewriter" panose="020B0509030504030204" pitchFamily="49" charset="0"/>
            </a:endParaRPr>
          </a:p>
        </p:txBody>
      </p:sp>
      <p:sp>
        <p:nvSpPr>
          <p:cNvPr id="3" name="Subtitle 2">
            <a:extLst>
              <a:ext uri="{FF2B5EF4-FFF2-40B4-BE49-F238E27FC236}">
                <a16:creationId xmlns:a16="http://schemas.microsoft.com/office/drawing/2014/main" id="{82E6DDC4-FD95-4802-92CF-9A0A66152708}"/>
              </a:ext>
            </a:extLst>
          </p:cNvPr>
          <p:cNvSpPr>
            <a:spLocks noGrp="1"/>
          </p:cNvSpPr>
          <p:nvPr>
            <p:ph type="subTitle" idx="1"/>
          </p:nvPr>
        </p:nvSpPr>
        <p:spPr>
          <a:xfrm>
            <a:off x="974616" y="1448162"/>
            <a:ext cx="7214214" cy="984702"/>
          </a:xfrm>
        </p:spPr>
        <p:txBody>
          <a:bodyPr>
            <a:noAutofit/>
          </a:bodyPr>
          <a:lstStyle/>
          <a:p>
            <a:pPr lvl="0">
              <a:lnSpc>
                <a:spcPct val="100000"/>
              </a:lnSpc>
              <a:spcBef>
                <a:spcPts val="0"/>
              </a:spcBef>
            </a:pPr>
            <a:r>
              <a:rPr lang="en-IN" dirty="0">
                <a:solidFill>
                  <a:srgbClr val="FF0000"/>
                </a:solidFill>
              </a:rPr>
              <a:t>Student Name, Batch, Roll No., PRN,</a:t>
            </a:r>
          </a:p>
          <a:p>
            <a:pPr lvl="0">
              <a:lnSpc>
                <a:spcPct val="100000"/>
              </a:lnSpc>
              <a:spcBef>
                <a:spcPts val="0"/>
              </a:spcBef>
            </a:pPr>
            <a:r>
              <a:rPr lang="en-IN" dirty="0">
                <a:solidFill>
                  <a:srgbClr val="FF0000"/>
                </a:solidFill>
              </a:rPr>
              <a:t>Student official (VIIT) mail Id</a:t>
            </a:r>
          </a:p>
          <a:p>
            <a:pPr lvl="0">
              <a:lnSpc>
                <a:spcPct val="100000"/>
              </a:lnSpc>
              <a:spcBef>
                <a:spcPts val="0"/>
              </a:spcBef>
            </a:pPr>
            <a:r>
              <a:rPr lang="en-IN" sz="2000" b="1" dirty="0">
                <a:solidFill>
                  <a:prstClr val="black"/>
                </a:solidFill>
              </a:rPr>
              <a:t>Department of Engineering &amp; Applied Science</a:t>
            </a:r>
          </a:p>
        </p:txBody>
      </p:sp>
      <p:sp>
        <p:nvSpPr>
          <p:cNvPr id="5" name="Subtitle 2">
            <a:extLst>
              <a:ext uri="{FF2B5EF4-FFF2-40B4-BE49-F238E27FC236}">
                <a16:creationId xmlns:a16="http://schemas.microsoft.com/office/drawing/2014/main" id="{82E6DDC4-FD95-4802-92CF-9A0A66152708}"/>
              </a:ext>
            </a:extLst>
          </p:cNvPr>
          <p:cNvSpPr txBox="1">
            <a:spLocks/>
          </p:cNvSpPr>
          <p:nvPr/>
        </p:nvSpPr>
        <p:spPr>
          <a:xfrm>
            <a:off x="249210" y="4021068"/>
            <a:ext cx="8645581" cy="420461"/>
          </a:xfrm>
          <a:prstGeom prst="rect">
            <a:avLst/>
          </a:prstGeom>
          <a:solidFill>
            <a:srgbClr val="25A2FF"/>
          </a:solidFill>
          <a:ln>
            <a:noFill/>
          </a:ln>
        </p:spPr>
        <p:style>
          <a:lnRef idx="1">
            <a:schemeClr val="accent1"/>
          </a:lnRef>
          <a:fillRef idx="3">
            <a:schemeClr val="accent1"/>
          </a:fillRef>
          <a:effectRef idx="2">
            <a:schemeClr val="accent1"/>
          </a:effectRef>
          <a:fontRef idx="minor">
            <a:schemeClr val="lt1"/>
          </a:fontRef>
        </p:style>
        <p:txBody>
          <a:bodyPr vert="horz" lIns="68580" tIns="34290" rIns="68580" bIns="34290" rtlCol="0">
            <a:no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IN" sz="2000" b="1" dirty="0">
                <a:solidFill>
                  <a:schemeClr val="bg1"/>
                </a:solidFill>
                <a:latin typeface="Arial" pitchFamily="34" charset="0"/>
                <a:cs typeface="Arial" pitchFamily="34" charset="0"/>
              </a:rPr>
              <a:t>BRACT’S, Vishwakarma Institute of Information Technology, Pune-48</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8605" y="2521468"/>
            <a:ext cx="1326236" cy="1499600"/>
          </a:xfrm>
          <a:prstGeom prst="rect">
            <a:avLst/>
          </a:prstGeom>
        </p:spPr>
      </p:pic>
      <p:sp>
        <p:nvSpPr>
          <p:cNvPr id="6" name="Rectangle 5"/>
          <p:cNvSpPr/>
          <p:nvPr/>
        </p:nvSpPr>
        <p:spPr>
          <a:xfrm>
            <a:off x="407052" y="4427922"/>
            <a:ext cx="8349342" cy="523220"/>
          </a:xfrm>
          <a:prstGeom prst="rect">
            <a:avLst/>
          </a:prstGeom>
        </p:spPr>
        <p:txBody>
          <a:bodyPr wrap="square">
            <a:spAutoFit/>
          </a:bodyPr>
          <a:lstStyle/>
          <a:p>
            <a:pPr algn="ctr"/>
            <a:r>
              <a:rPr lang="en-IN" b="1" dirty="0">
                <a:solidFill>
                  <a:schemeClr val="tx1">
                    <a:lumMod val="50000"/>
                    <a:lumOff val="50000"/>
                  </a:schemeClr>
                </a:solidFill>
                <a:latin typeface="Arial" pitchFamily="34" charset="0"/>
                <a:cs typeface="Arial" pitchFamily="34" charset="0"/>
              </a:rPr>
              <a:t>(An Autonomous Institute affiliated to Savitribai Phule Pune University)</a:t>
            </a:r>
          </a:p>
          <a:p>
            <a:pPr algn="ctr"/>
            <a:r>
              <a:rPr lang="en-IN" b="1" dirty="0">
                <a:solidFill>
                  <a:schemeClr val="tx1">
                    <a:lumMod val="50000"/>
                    <a:lumOff val="50000"/>
                  </a:schemeClr>
                </a:solidFill>
                <a:latin typeface="Arial" pitchFamily="34" charset="0"/>
                <a:cs typeface="Arial" pitchFamily="34" charset="0"/>
              </a:rPr>
              <a:t>(NBA and NAAC accredited, ISO 9001:2015 certified) </a:t>
            </a:r>
          </a:p>
        </p:txBody>
      </p:sp>
    </p:spTree>
    <p:extLst>
      <p:ext uri="{BB962C8B-B14F-4D97-AF65-F5344CB8AC3E}">
        <p14:creationId xmlns:p14="http://schemas.microsoft.com/office/powerpoint/2010/main" val="2675140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25C49-0FED-4D6B-B28B-CEC15C30020F}"/>
              </a:ext>
            </a:extLst>
          </p:cNvPr>
          <p:cNvSpPr>
            <a:spLocks noGrp="1"/>
          </p:cNvSpPr>
          <p:nvPr>
            <p:ph type="title"/>
          </p:nvPr>
        </p:nvSpPr>
        <p:spPr>
          <a:xfrm>
            <a:off x="628650" y="0"/>
            <a:ext cx="7886700" cy="728004"/>
          </a:xfrm>
        </p:spPr>
        <p:txBody>
          <a:bodyPr>
            <a:normAutofit/>
          </a:bodyPr>
          <a:lstStyle/>
          <a:p>
            <a:pPr algn="ctr"/>
            <a:r>
              <a:rPr lang="en-IN" sz="2700" b="1" dirty="0"/>
              <a:t>Disadvantages of Hydroelectric Power Plant</a:t>
            </a:r>
          </a:p>
        </p:txBody>
      </p:sp>
      <p:sp>
        <p:nvSpPr>
          <p:cNvPr id="3" name="Content Placeholder 2">
            <a:extLst>
              <a:ext uri="{FF2B5EF4-FFF2-40B4-BE49-F238E27FC236}">
                <a16:creationId xmlns:a16="http://schemas.microsoft.com/office/drawing/2014/main" id="{544CD12E-438F-45A1-AE6F-98E97C1FBCAE}"/>
              </a:ext>
            </a:extLst>
          </p:cNvPr>
          <p:cNvSpPr>
            <a:spLocks noGrp="1"/>
          </p:cNvSpPr>
          <p:nvPr>
            <p:ph idx="1"/>
          </p:nvPr>
        </p:nvSpPr>
        <p:spPr>
          <a:xfrm>
            <a:off x="628650" y="844061"/>
            <a:ext cx="7886700" cy="4135902"/>
          </a:xfrm>
        </p:spPr>
        <p:txBody>
          <a:bodyPr>
            <a:normAutofit/>
          </a:bodyPr>
          <a:lstStyle/>
          <a:p>
            <a:pPr marL="0" indent="0">
              <a:buNone/>
            </a:pPr>
            <a:endParaRPr lang="en-IN" dirty="0"/>
          </a:p>
          <a:p>
            <a:pPr marL="0" indent="0">
              <a:lnSpc>
                <a:spcPct val="110000"/>
              </a:lnSpc>
              <a:spcBef>
                <a:spcPts val="0"/>
              </a:spcBef>
              <a:buNone/>
            </a:pPr>
            <a:endParaRPr lang="en-IN" dirty="0"/>
          </a:p>
          <a:p>
            <a:pPr marL="0" indent="0">
              <a:lnSpc>
                <a:spcPct val="110000"/>
              </a:lnSpc>
              <a:spcBef>
                <a:spcPts val="0"/>
              </a:spcBef>
              <a:buNone/>
            </a:pPr>
            <a:endParaRPr lang="en-IN"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10" name="Rectangle 9"/>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Student’s Name, Department of Engineering and Applied Sciences, VIIT, Pune-48</a:t>
            </a:r>
          </a:p>
        </p:txBody>
      </p:sp>
      <p:sp>
        <p:nvSpPr>
          <p:cNvPr id="11" name="Slide Number Placeholder 4">
            <a:extLst>
              <a:ext uri="{FF2B5EF4-FFF2-40B4-BE49-F238E27FC236}">
                <a16:creationId xmlns:a16="http://schemas.microsoft.com/office/drawing/2014/main" id="{7DA496CA-B28D-4CA7-951D-950D5EA764C3}"/>
              </a:ext>
            </a:extLst>
          </p:cNvPr>
          <p:cNvSpPr>
            <a:spLocks noGrp="1"/>
          </p:cNvSpPr>
          <p:nvPr>
            <p:ph type="sldNum" sz="quarter" idx="12"/>
          </p:nvPr>
        </p:nvSpPr>
        <p:spPr>
          <a:xfrm>
            <a:off x="8603226" y="4882455"/>
            <a:ext cx="540774" cy="273844"/>
          </a:xfrm>
        </p:spPr>
        <p:txBody>
          <a:bodyPr/>
          <a:lstStyle/>
          <a:p>
            <a:fld id="{3FCAF691-C30B-4477-A4FB-AFF7F164B000}" type="slidenum">
              <a:rPr lang="en-IN" sz="1200" b="1" smtClean="0">
                <a:solidFill>
                  <a:schemeClr val="tx1"/>
                </a:solidFill>
              </a:rPr>
              <a:t>10</a:t>
            </a:fld>
            <a:endParaRPr lang="en-IN" sz="1200" b="1" dirty="0">
              <a:solidFill>
                <a:schemeClr val="tx1"/>
              </a:solidFill>
            </a:endParaRPr>
          </a:p>
        </p:txBody>
      </p:sp>
    </p:spTree>
    <p:extLst>
      <p:ext uri="{BB962C8B-B14F-4D97-AF65-F5344CB8AC3E}">
        <p14:creationId xmlns:p14="http://schemas.microsoft.com/office/powerpoint/2010/main" val="1643200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25C49-0FED-4D6B-B28B-CEC15C30020F}"/>
              </a:ext>
            </a:extLst>
          </p:cNvPr>
          <p:cNvSpPr>
            <a:spLocks noGrp="1"/>
          </p:cNvSpPr>
          <p:nvPr>
            <p:ph type="title"/>
          </p:nvPr>
        </p:nvSpPr>
        <p:spPr>
          <a:xfrm>
            <a:off x="628650" y="0"/>
            <a:ext cx="7886700" cy="728004"/>
          </a:xfrm>
        </p:spPr>
        <p:txBody>
          <a:bodyPr>
            <a:normAutofit/>
          </a:bodyPr>
          <a:lstStyle/>
          <a:p>
            <a:pPr algn="ctr"/>
            <a:r>
              <a:rPr lang="en-IN" sz="2700" b="1" dirty="0"/>
              <a:t>Advantages of Hydroelectric Power Plant</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10" name="Rectangle 9"/>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Student’s Name, Department of Engineering and Applied Sciences, VIIT, Pune-48</a:t>
            </a:r>
          </a:p>
        </p:txBody>
      </p:sp>
      <p:sp>
        <p:nvSpPr>
          <p:cNvPr id="11" name="Slide Number Placeholder 4">
            <a:extLst>
              <a:ext uri="{FF2B5EF4-FFF2-40B4-BE49-F238E27FC236}">
                <a16:creationId xmlns:a16="http://schemas.microsoft.com/office/drawing/2014/main" id="{7DA496CA-B28D-4CA7-951D-950D5EA764C3}"/>
              </a:ext>
            </a:extLst>
          </p:cNvPr>
          <p:cNvSpPr>
            <a:spLocks noGrp="1"/>
          </p:cNvSpPr>
          <p:nvPr>
            <p:ph type="sldNum" sz="quarter" idx="12"/>
          </p:nvPr>
        </p:nvSpPr>
        <p:spPr>
          <a:xfrm>
            <a:off x="8603226" y="4882455"/>
            <a:ext cx="540774" cy="273844"/>
          </a:xfrm>
        </p:spPr>
        <p:txBody>
          <a:bodyPr/>
          <a:lstStyle/>
          <a:p>
            <a:fld id="{3FCAF691-C30B-4477-A4FB-AFF7F164B000}" type="slidenum">
              <a:rPr lang="en-IN" sz="1200" b="1" smtClean="0">
                <a:solidFill>
                  <a:schemeClr val="tx1"/>
                </a:solidFill>
              </a:rPr>
              <a:t>11</a:t>
            </a:fld>
            <a:endParaRPr lang="en-IN" sz="1200" b="1" dirty="0">
              <a:solidFill>
                <a:schemeClr val="tx1"/>
              </a:solidFill>
            </a:endParaRPr>
          </a:p>
        </p:txBody>
      </p:sp>
    </p:spTree>
    <p:extLst>
      <p:ext uri="{BB962C8B-B14F-4D97-AF65-F5344CB8AC3E}">
        <p14:creationId xmlns:p14="http://schemas.microsoft.com/office/powerpoint/2010/main" val="2398760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25C49-0FED-4D6B-B28B-CEC15C30020F}"/>
              </a:ext>
            </a:extLst>
          </p:cNvPr>
          <p:cNvSpPr>
            <a:spLocks noGrp="1"/>
          </p:cNvSpPr>
          <p:nvPr>
            <p:ph type="title"/>
          </p:nvPr>
        </p:nvSpPr>
        <p:spPr>
          <a:xfrm>
            <a:off x="3546871" y="235744"/>
            <a:ext cx="2050257" cy="728004"/>
          </a:xfrm>
        </p:spPr>
        <p:txBody>
          <a:bodyPr>
            <a:normAutofit/>
          </a:bodyPr>
          <a:lstStyle/>
          <a:p>
            <a:pPr algn="just"/>
            <a:r>
              <a:rPr lang="en-IN" sz="2700" b="1" dirty="0"/>
              <a:t>CONCLUSION</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10" name="Rectangle 9"/>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Student’s Name, Department of Engineering and Applied Sciences, VIIT, Pune-48</a:t>
            </a:r>
          </a:p>
        </p:txBody>
      </p:sp>
      <p:sp>
        <p:nvSpPr>
          <p:cNvPr id="11" name="Slide Number Placeholder 4">
            <a:extLst>
              <a:ext uri="{FF2B5EF4-FFF2-40B4-BE49-F238E27FC236}">
                <a16:creationId xmlns:a16="http://schemas.microsoft.com/office/drawing/2014/main" id="{7DA496CA-B28D-4CA7-951D-950D5EA764C3}"/>
              </a:ext>
            </a:extLst>
          </p:cNvPr>
          <p:cNvSpPr>
            <a:spLocks noGrp="1"/>
          </p:cNvSpPr>
          <p:nvPr>
            <p:ph type="sldNum" sz="quarter" idx="12"/>
          </p:nvPr>
        </p:nvSpPr>
        <p:spPr>
          <a:xfrm>
            <a:off x="8603226" y="4882455"/>
            <a:ext cx="540774" cy="273844"/>
          </a:xfrm>
        </p:spPr>
        <p:txBody>
          <a:bodyPr/>
          <a:lstStyle/>
          <a:p>
            <a:fld id="{3FCAF691-C30B-4477-A4FB-AFF7F164B000}" type="slidenum">
              <a:rPr lang="en-IN" sz="1200" b="1" smtClean="0">
                <a:solidFill>
                  <a:schemeClr val="tx1"/>
                </a:solidFill>
              </a:rPr>
              <a:t>12</a:t>
            </a:fld>
            <a:endParaRPr lang="en-IN" sz="1200" b="1" dirty="0">
              <a:solidFill>
                <a:schemeClr val="tx1"/>
              </a:solidFill>
            </a:endParaRPr>
          </a:p>
        </p:txBody>
      </p:sp>
    </p:spTree>
    <p:extLst>
      <p:ext uri="{BB962C8B-B14F-4D97-AF65-F5344CB8AC3E}">
        <p14:creationId xmlns:p14="http://schemas.microsoft.com/office/powerpoint/2010/main" val="1872679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25C49-0FED-4D6B-B28B-CEC15C30020F}"/>
              </a:ext>
            </a:extLst>
          </p:cNvPr>
          <p:cNvSpPr>
            <a:spLocks noGrp="1"/>
          </p:cNvSpPr>
          <p:nvPr>
            <p:ph type="title"/>
          </p:nvPr>
        </p:nvSpPr>
        <p:spPr>
          <a:xfrm>
            <a:off x="628650" y="0"/>
            <a:ext cx="7886700" cy="728004"/>
          </a:xfrm>
        </p:spPr>
        <p:txBody>
          <a:bodyPr>
            <a:normAutofit/>
          </a:bodyPr>
          <a:lstStyle/>
          <a:p>
            <a:pPr algn="ctr"/>
            <a:r>
              <a:rPr lang="en-IN" sz="2700" b="1" dirty="0"/>
              <a:t>References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10" name="Rectangle 9"/>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Student’s Name, Department of Engineering and Applied Sciences, VIIT, Pune-48</a:t>
            </a:r>
          </a:p>
        </p:txBody>
      </p:sp>
      <p:sp>
        <p:nvSpPr>
          <p:cNvPr id="11" name="Slide Number Placeholder 4">
            <a:extLst>
              <a:ext uri="{FF2B5EF4-FFF2-40B4-BE49-F238E27FC236}">
                <a16:creationId xmlns:a16="http://schemas.microsoft.com/office/drawing/2014/main" id="{7DA496CA-B28D-4CA7-951D-950D5EA764C3}"/>
              </a:ext>
            </a:extLst>
          </p:cNvPr>
          <p:cNvSpPr>
            <a:spLocks noGrp="1"/>
          </p:cNvSpPr>
          <p:nvPr>
            <p:ph type="sldNum" sz="quarter" idx="12"/>
          </p:nvPr>
        </p:nvSpPr>
        <p:spPr>
          <a:xfrm>
            <a:off x="8603226" y="4882455"/>
            <a:ext cx="540774" cy="273844"/>
          </a:xfrm>
        </p:spPr>
        <p:txBody>
          <a:bodyPr/>
          <a:lstStyle/>
          <a:p>
            <a:fld id="{3FCAF691-C30B-4477-A4FB-AFF7F164B000}" type="slidenum">
              <a:rPr lang="en-IN" sz="1200" b="1" smtClean="0">
                <a:solidFill>
                  <a:schemeClr val="tx1"/>
                </a:solidFill>
              </a:rPr>
              <a:t>13</a:t>
            </a:fld>
            <a:endParaRPr lang="en-IN" sz="1200" b="1" dirty="0">
              <a:solidFill>
                <a:schemeClr val="tx1"/>
              </a:solidFill>
            </a:endParaRPr>
          </a:p>
        </p:txBody>
      </p:sp>
    </p:spTree>
    <p:extLst>
      <p:ext uri="{BB962C8B-B14F-4D97-AF65-F5344CB8AC3E}">
        <p14:creationId xmlns:p14="http://schemas.microsoft.com/office/powerpoint/2010/main" val="17071434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25C49-0FED-4D6B-B28B-CEC15C30020F}"/>
              </a:ext>
            </a:extLst>
          </p:cNvPr>
          <p:cNvSpPr>
            <a:spLocks noGrp="1"/>
          </p:cNvSpPr>
          <p:nvPr>
            <p:ph type="title"/>
          </p:nvPr>
        </p:nvSpPr>
        <p:spPr>
          <a:xfrm>
            <a:off x="582051" y="21103"/>
            <a:ext cx="7886700" cy="728004"/>
          </a:xfrm>
        </p:spPr>
        <p:txBody>
          <a:bodyPr>
            <a:normAutofit/>
          </a:bodyPr>
          <a:lstStyle/>
          <a:p>
            <a:pPr algn="ctr"/>
            <a:r>
              <a:rPr lang="en-IN" sz="2700" b="1" dirty="0"/>
              <a:t>   </a:t>
            </a:r>
          </a:p>
        </p:txBody>
      </p:sp>
      <p:sp>
        <p:nvSpPr>
          <p:cNvPr id="11" name="Slide Number Placeholder 4">
            <a:extLst>
              <a:ext uri="{FF2B5EF4-FFF2-40B4-BE49-F238E27FC236}">
                <a16:creationId xmlns:a16="http://schemas.microsoft.com/office/drawing/2014/main" id="{7DA496CA-B28D-4CA7-951D-950D5EA764C3}"/>
              </a:ext>
            </a:extLst>
          </p:cNvPr>
          <p:cNvSpPr>
            <a:spLocks noGrp="1"/>
          </p:cNvSpPr>
          <p:nvPr>
            <p:ph type="sldNum" sz="quarter" idx="12"/>
          </p:nvPr>
        </p:nvSpPr>
        <p:spPr>
          <a:xfrm>
            <a:off x="8603226" y="4882455"/>
            <a:ext cx="540774" cy="273844"/>
          </a:xfrm>
        </p:spPr>
        <p:txBody>
          <a:bodyPr/>
          <a:lstStyle/>
          <a:p>
            <a:fld id="{3FCAF691-C30B-4477-A4FB-AFF7F164B000}" type="slidenum">
              <a:rPr lang="en-IN" sz="1200" b="1" smtClean="0">
                <a:solidFill>
                  <a:schemeClr val="tx1"/>
                </a:solidFill>
              </a:rPr>
              <a:t>14</a:t>
            </a:fld>
            <a:endParaRPr lang="en-IN" sz="1200" b="1" dirty="0">
              <a:solidFill>
                <a:schemeClr val="tx1"/>
              </a:solidFill>
            </a:endParaRPr>
          </a:p>
        </p:txBody>
      </p:sp>
      <p:pic>
        <p:nvPicPr>
          <p:cNvPr id="2050" name="Picture 2" descr="HYDROPOWER by Rian Ossendorp">
            <a:extLst>
              <a:ext uri="{FF2B5EF4-FFF2-40B4-BE49-F238E27FC236}">
                <a16:creationId xmlns:a16="http://schemas.microsoft.com/office/drawing/2014/main" id="{0661DB8A-564F-21AD-947A-403D2BDADE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6460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25C49-0FED-4D6B-B28B-CEC15C30020F}"/>
              </a:ext>
            </a:extLst>
          </p:cNvPr>
          <p:cNvSpPr>
            <a:spLocks noGrp="1"/>
          </p:cNvSpPr>
          <p:nvPr>
            <p:ph type="title"/>
          </p:nvPr>
        </p:nvSpPr>
        <p:spPr>
          <a:xfrm>
            <a:off x="628650" y="142875"/>
            <a:ext cx="7886700" cy="914400"/>
          </a:xfrm>
        </p:spPr>
        <p:txBody>
          <a:bodyPr>
            <a:normAutofit/>
          </a:bodyPr>
          <a:lstStyle/>
          <a:p>
            <a:pPr algn="ctr"/>
            <a:r>
              <a:rPr lang="en-IN" sz="2700" b="1" dirty="0"/>
              <a:t>Introduction of Koyna Hydroelectric Power Plant</a:t>
            </a:r>
          </a:p>
        </p:txBody>
      </p:sp>
      <p:sp>
        <p:nvSpPr>
          <p:cNvPr id="3" name="Content Placeholder 2">
            <a:extLst>
              <a:ext uri="{FF2B5EF4-FFF2-40B4-BE49-F238E27FC236}">
                <a16:creationId xmlns:a16="http://schemas.microsoft.com/office/drawing/2014/main" id="{544CD12E-438F-45A1-AE6F-98E97C1FBCAE}"/>
              </a:ext>
            </a:extLst>
          </p:cNvPr>
          <p:cNvSpPr>
            <a:spLocks noGrp="1"/>
          </p:cNvSpPr>
          <p:nvPr>
            <p:ph idx="1"/>
          </p:nvPr>
        </p:nvSpPr>
        <p:spPr>
          <a:xfrm>
            <a:off x="628650" y="1200150"/>
            <a:ext cx="7886700" cy="3244350"/>
          </a:xfrm>
        </p:spPr>
        <p:txBody>
          <a:bodyPr>
            <a:normAutofit/>
          </a:bodyPr>
          <a:lstStyle/>
          <a:p>
            <a:pPr marL="0" indent="0">
              <a:buNone/>
            </a:pPr>
            <a:r>
              <a:rPr lang="en-US" sz="2000" b="0" i="0" dirty="0">
                <a:solidFill>
                  <a:srgbClr val="000000"/>
                </a:solidFill>
                <a:effectLst/>
              </a:rPr>
              <a:t>Hydro Electric power (HEP) is a major renewable energy source used all over the world today to produce electricity. It utilizes the basic laws of Physics. Falling water under high pressure has high kinetic energy. In an HEP station, the falling water turns the turbines. Through magnetic induction, the generator converts the mechanical energy of the turbines to electricity.</a:t>
            </a:r>
          </a:p>
          <a:p>
            <a:pPr marL="0" indent="0">
              <a:buNone/>
            </a:pPr>
            <a:r>
              <a:rPr lang="en-US" sz="2000" dirty="0"/>
              <a:t>The most common type of hydroelectric power plant is an </a:t>
            </a:r>
            <a:r>
              <a:rPr lang="en-US" sz="2000" b="1" dirty="0"/>
              <a:t>impoundment facility</a:t>
            </a:r>
            <a:r>
              <a:rPr lang="en-US" sz="2000" dirty="0"/>
              <a:t>. An impoundment facility, typically a large hydropower system, uses a dam to store river water in a reservoir. Water released from the reservoir flows through a turbine, spinning it, which in turn activates a generator to produce electricity.</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10" name="Rectangle 9"/>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Student’s Name, Department of Engineering and Applied Sciences, VIIT, Pune-48</a:t>
            </a:r>
          </a:p>
        </p:txBody>
      </p:sp>
      <p:sp>
        <p:nvSpPr>
          <p:cNvPr id="11" name="Slide Number Placeholder 4">
            <a:extLst>
              <a:ext uri="{FF2B5EF4-FFF2-40B4-BE49-F238E27FC236}">
                <a16:creationId xmlns:a16="http://schemas.microsoft.com/office/drawing/2014/main" id="{7DA496CA-B28D-4CA7-951D-950D5EA764C3}"/>
              </a:ext>
            </a:extLst>
          </p:cNvPr>
          <p:cNvSpPr>
            <a:spLocks noGrp="1"/>
          </p:cNvSpPr>
          <p:nvPr>
            <p:ph type="sldNum" sz="quarter" idx="12"/>
          </p:nvPr>
        </p:nvSpPr>
        <p:spPr>
          <a:xfrm>
            <a:off x="8603226" y="4882455"/>
            <a:ext cx="540774" cy="273844"/>
          </a:xfrm>
        </p:spPr>
        <p:txBody>
          <a:bodyPr/>
          <a:lstStyle/>
          <a:p>
            <a:fld id="{3FCAF691-C30B-4477-A4FB-AFF7F164B000}" type="slidenum">
              <a:rPr lang="en-IN" sz="1200" b="1" smtClean="0">
                <a:solidFill>
                  <a:schemeClr val="tx1"/>
                </a:solidFill>
              </a:rPr>
              <a:t>2</a:t>
            </a:fld>
            <a:endParaRPr lang="en-IN" sz="1200" b="1" dirty="0">
              <a:solidFill>
                <a:schemeClr val="tx1"/>
              </a:solidFill>
            </a:endParaRPr>
          </a:p>
        </p:txBody>
      </p:sp>
    </p:spTree>
    <p:extLst>
      <p:ext uri="{BB962C8B-B14F-4D97-AF65-F5344CB8AC3E}">
        <p14:creationId xmlns:p14="http://schemas.microsoft.com/office/powerpoint/2010/main" val="409295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25C49-0FED-4D6B-B28B-CEC15C30020F}"/>
              </a:ext>
            </a:extLst>
          </p:cNvPr>
          <p:cNvSpPr>
            <a:spLocks noGrp="1"/>
          </p:cNvSpPr>
          <p:nvPr>
            <p:ph type="title"/>
          </p:nvPr>
        </p:nvSpPr>
        <p:spPr>
          <a:xfrm>
            <a:off x="1071562" y="108730"/>
            <a:ext cx="7443787" cy="914400"/>
          </a:xfrm>
        </p:spPr>
        <p:txBody>
          <a:bodyPr>
            <a:normAutofit/>
          </a:bodyPr>
          <a:lstStyle/>
          <a:p>
            <a:pPr algn="ctr"/>
            <a:r>
              <a:rPr lang="en-IN" sz="2700" b="1" dirty="0"/>
              <a:t>Principle of Hydroelectric Power Plant</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10" name="Rectangle 9"/>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Student’s Name, Department of Engineering and Applied Sciences, VIIT, Pune-48</a:t>
            </a:r>
          </a:p>
        </p:txBody>
      </p:sp>
      <p:sp>
        <p:nvSpPr>
          <p:cNvPr id="11" name="Slide Number Placeholder 4">
            <a:extLst>
              <a:ext uri="{FF2B5EF4-FFF2-40B4-BE49-F238E27FC236}">
                <a16:creationId xmlns:a16="http://schemas.microsoft.com/office/drawing/2014/main" id="{7DA496CA-B28D-4CA7-951D-950D5EA764C3}"/>
              </a:ext>
            </a:extLst>
          </p:cNvPr>
          <p:cNvSpPr>
            <a:spLocks noGrp="1"/>
          </p:cNvSpPr>
          <p:nvPr>
            <p:ph type="sldNum" sz="quarter" idx="12"/>
          </p:nvPr>
        </p:nvSpPr>
        <p:spPr>
          <a:xfrm>
            <a:off x="8603226" y="4882455"/>
            <a:ext cx="540774" cy="273844"/>
          </a:xfrm>
        </p:spPr>
        <p:txBody>
          <a:bodyPr/>
          <a:lstStyle/>
          <a:p>
            <a:fld id="{3FCAF691-C30B-4477-A4FB-AFF7F164B000}" type="slidenum">
              <a:rPr lang="en-IN" sz="1200" b="1" smtClean="0">
                <a:solidFill>
                  <a:schemeClr val="tx1"/>
                </a:solidFill>
              </a:rPr>
              <a:t>3</a:t>
            </a:fld>
            <a:endParaRPr lang="en-IN" sz="1200" b="1" dirty="0">
              <a:solidFill>
                <a:schemeClr val="tx1"/>
              </a:solidFill>
            </a:endParaRPr>
          </a:p>
        </p:txBody>
      </p:sp>
      <p:sp>
        <p:nvSpPr>
          <p:cNvPr id="12" name="TextBox 11">
            <a:extLst>
              <a:ext uri="{FF2B5EF4-FFF2-40B4-BE49-F238E27FC236}">
                <a16:creationId xmlns:a16="http://schemas.microsoft.com/office/drawing/2014/main" id="{E8AFAE07-761F-DE1E-BB57-4A23EE3428D0}"/>
              </a:ext>
            </a:extLst>
          </p:cNvPr>
          <p:cNvSpPr txBox="1"/>
          <p:nvPr/>
        </p:nvSpPr>
        <p:spPr>
          <a:xfrm>
            <a:off x="724623" y="1554658"/>
            <a:ext cx="4586286" cy="2246769"/>
          </a:xfrm>
          <a:prstGeom prst="rect">
            <a:avLst/>
          </a:prstGeom>
          <a:noFill/>
        </p:spPr>
        <p:txBody>
          <a:bodyPr wrap="square">
            <a:spAutoFit/>
          </a:bodyPr>
          <a:lstStyle/>
          <a:p>
            <a:r>
              <a:rPr lang="en-US" sz="2000" dirty="0"/>
              <a:t>The working principle of the hydroelectric power plant is that it converts the potential energy (due to the elevation of water from the channel) and the kinetic energy (due to fast-flowing water) of the water into mechanical energy with the help of turbines.</a:t>
            </a:r>
          </a:p>
        </p:txBody>
      </p:sp>
      <p:pic>
        <p:nvPicPr>
          <p:cNvPr id="1030" name="Picture 6" descr="Hydro Power Plant: Definition, Layout, Working Principle, Site Selection,  Advantages, Application [Notes &amp; PDF]">
            <a:extLst>
              <a:ext uri="{FF2B5EF4-FFF2-40B4-BE49-F238E27FC236}">
                <a16:creationId xmlns:a16="http://schemas.microsoft.com/office/drawing/2014/main" id="{58FA80A8-373F-A354-F65C-B86CA3CD8F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9269" y="1278650"/>
            <a:ext cx="3023957" cy="169341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ydro power plant in Hindi | हाइड्रो पॉवर प्लांट के प्रकार - Hindi Hike">
            <a:extLst>
              <a:ext uri="{FF2B5EF4-FFF2-40B4-BE49-F238E27FC236}">
                <a16:creationId xmlns:a16="http://schemas.microsoft.com/office/drawing/2014/main" id="{A4229D0D-8A1F-9DBF-AA2C-15CD48696F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9268" y="3080309"/>
            <a:ext cx="3023958" cy="1693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294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25C49-0FED-4D6B-B28B-CEC15C30020F}"/>
              </a:ext>
            </a:extLst>
          </p:cNvPr>
          <p:cNvSpPr>
            <a:spLocks noGrp="1"/>
          </p:cNvSpPr>
          <p:nvPr>
            <p:ph type="title"/>
          </p:nvPr>
        </p:nvSpPr>
        <p:spPr>
          <a:xfrm>
            <a:off x="1042988" y="128956"/>
            <a:ext cx="7472362" cy="994172"/>
          </a:xfrm>
        </p:spPr>
        <p:txBody>
          <a:bodyPr>
            <a:normAutofit/>
          </a:bodyPr>
          <a:lstStyle/>
          <a:p>
            <a:pPr algn="ctr"/>
            <a:r>
              <a:rPr lang="en-IN" sz="2400" dirty="0">
                <a:latin typeface="+mn-lt"/>
              </a:rPr>
              <a:t>Photographs</a:t>
            </a:r>
            <a:r>
              <a:rPr lang="en-IN" sz="2400" b="1" dirty="0">
                <a:latin typeface="+mn-lt"/>
              </a:rPr>
              <a:t> </a:t>
            </a:r>
            <a:r>
              <a:rPr lang="en-IN" sz="2400" dirty="0">
                <a:latin typeface="+mn-lt"/>
              </a:rPr>
              <a:t>of</a:t>
            </a:r>
            <a:r>
              <a:rPr lang="en-IN" sz="2400" b="1" dirty="0">
                <a:latin typeface="+mn-lt"/>
              </a:rPr>
              <a:t> </a:t>
            </a:r>
            <a:r>
              <a:rPr lang="en-US" sz="2400" b="0" i="0" dirty="0">
                <a:solidFill>
                  <a:srgbClr val="202124"/>
                </a:solidFill>
                <a:effectLst/>
                <a:latin typeface="+mn-lt"/>
              </a:rPr>
              <a:t>Koyna Dam </a:t>
            </a:r>
            <a:r>
              <a:rPr lang="en-IN" sz="2400" dirty="0">
                <a:latin typeface="+mn-lt"/>
              </a:rPr>
              <a:t>Hydroelectric</a:t>
            </a:r>
            <a:r>
              <a:rPr lang="en-IN" sz="2400" b="1" dirty="0">
                <a:solidFill>
                  <a:srgbClr val="FF0000"/>
                </a:solidFill>
                <a:latin typeface="+mn-lt"/>
              </a:rPr>
              <a:t> </a:t>
            </a:r>
            <a:r>
              <a:rPr lang="en-IN" sz="2400" dirty="0">
                <a:latin typeface="+mn-lt"/>
              </a:rPr>
              <a:t>Power</a:t>
            </a:r>
            <a:r>
              <a:rPr lang="en-IN" sz="2400" b="1" dirty="0">
                <a:latin typeface="+mn-lt"/>
              </a:rPr>
              <a:t> </a:t>
            </a:r>
            <a:r>
              <a:rPr lang="en-IN" sz="2400" dirty="0">
                <a:latin typeface="+mn-lt"/>
              </a:rPr>
              <a:t>Plant</a:t>
            </a:r>
            <a:endParaRPr lang="en-IN" sz="2400" dirty="0">
              <a:solidFill>
                <a:srgbClr val="FF0000"/>
              </a:solidFill>
              <a:latin typeface="+mn-lt"/>
            </a:endParaRPr>
          </a:p>
        </p:txBody>
      </p:sp>
      <p:sp>
        <p:nvSpPr>
          <p:cNvPr id="3" name="Content Placeholder 2">
            <a:extLst>
              <a:ext uri="{FF2B5EF4-FFF2-40B4-BE49-F238E27FC236}">
                <a16:creationId xmlns:a16="http://schemas.microsoft.com/office/drawing/2014/main" id="{544CD12E-438F-45A1-AE6F-98E97C1FBCAE}"/>
              </a:ext>
            </a:extLst>
          </p:cNvPr>
          <p:cNvSpPr>
            <a:spLocks noGrp="1"/>
          </p:cNvSpPr>
          <p:nvPr>
            <p:ph sz="half" idx="1"/>
          </p:nvPr>
        </p:nvSpPr>
        <p:spPr/>
        <p:txBody>
          <a:bodyPr>
            <a:normAutofit/>
          </a:bodyPr>
          <a:lstStyle/>
          <a:p>
            <a:pPr marL="0" indent="0">
              <a:buNone/>
            </a:pPr>
            <a:endParaRPr lang="en-IN" dirty="0"/>
          </a:p>
          <a:p>
            <a:pPr marL="0" indent="0">
              <a:lnSpc>
                <a:spcPct val="110000"/>
              </a:lnSpc>
              <a:spcBef>
                <a:spcPts val="0"/>
              </a:spcBef>
              <a:buNone/>
            </a:pPr>
            <a:endParaRPr lang="en-IN" dirty="0"/>
          </a:p>
          <a:p>
            <a:pPr marL="0" indent="0">
              <a:lnSpc>
                <a:spcPct val="110000"/>
              </a:lnSpc>
              <a:spcBef>
                <a:spcPts val="0"/>
              </a:spcBef>
              <a:buNone/>
            </a:pPr>
            <a:endParaRPr lang="en-IN" dirty="0"/>
          </a:p>
        </p:txBody>
      </p:sp>
      <p:sp>
        <p:nvSpPr>
          <p:cNvPr id="11" name="Slide Number Placeholder 4">
            <a:extLst>
              <a:ext uri="{FF2B5EF4-FFF2-40B4-BE49-F238E27FC236}">
                <a16:creationId xmlns:a16="http://schemas.microsoft.com/office/drawing/2014/main" id="{7DA496CA-B28D-4CA7-951D-950D5EA764C3}"/>
              </a:ext>
            </a:extLst>
          </p:cNvPr>
          <p:cNvSpPr>
            <a:spLocks noGrp="1"/>
          </p:cNvSpPr>
          <p:nvPr>
            <p:ph type="sldNum" sz="quarter" idx="12"/>
          </p:nvPr>
        </p:nvSpPr>
        <p:spPr/>
        <p:txBody>
          <a:bodyPr/>
          <a:lstStyle/>
          <a:p>
            <a:fld id="{3FCAF691-C30B-4477-A4FB-AFF7F164B000}" type="slidenum">
              <a:rPr lang="en-IN" sz="1200" b="1" smtClean="0">
                <a:solidFill>
                  <a:schemeClr val="tx1"/>
                </a:solidFill>
              </a:rPr>
              <a:t>4</a:t>
            </a:fld>
            <a:endParaRPr lang="en-IN" sz="1200" b="1" dirty="0">
              <a:solidFill>
                <a:schemeClr val="tx1"/>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10" name="Rectangle 9"/>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Student’s Name, Department of Engineering and Applied Sciences, VIIT, Pune-48</a:t>
            </a:r>
          </a:p>
        </p:txBody>
      </p:sp>
      <p:pic>
        <p:nvPicPr>
          <p:cNvPr id="12" name="Content Placeholder 11"/>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711770" y="1369219"/>
            <a:ext cx="3886200" cy="2914650"/>
          </a:xfr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1730" y="1426912"/>
            <a:ext cx="3962400" cy="2847975"/>
          </a:xfrm>
          <a:prstGeom prst="rect">
            <a:avLst/>
          </a:prstGeom>
        </p:spPr>
      </p:pic>
    </p:spTree>
    <p:extLst>
      <p:ext uri="{BB962C8B-B14F-4D97-AF65-F5344CB8AC3E}">
        <p14:creationId xmlns:p14="http://schemas.microsoft.com/office/powerpoint/2010/main" val="25990861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10" name="Rectangle 9"/>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Student’s Name, Department of Engineering and Applied Sciences, VIIT, Pune-48</a:t>
            </a:r>
          </a:p>
        </p:txBody>
      </p:sp>
      <p:sp>
        <p:nvSpPr>
          <p:cNvPr id="11" name="Slide Number Placeholder 4">
            <a:extLst>
              <a:ext uri="{FF2B5EF4-FFF2-40B4-BE49-F238E27FC236}">
                <a16:creationId xmlns:a16="http://schemas.microsoft.com/office/drawing/2014/main" id="{7DA496CA-B28D-4CA7-951D-950D5EA764C3}"/>
              </a:ext>
            </a:extLst>
          </p:cNvPr>
          <p:cNvSpPr>
            <a:spLocks noGrp="1"/>
          </p:cNvSpPr>
          <p:nvPr>
            <p:ph type="sldNum" sz="quarter" idx="12"/>
          </p:nvPr>
        </p:nvSpPr>
        <p:spPr>
          <a:xfrm>
            <a:off x="8603226" y="4882455"/>
            <a:ext cx="540774" cy="273844"/>
          </a:xfrm>
        </p:spPr>
        <p:txBody>
          <a:bodyPr/>
          <a:lstStyle/>
          <a:p>
            <a:fld id="{3FCAF691-C30B-4477-A4FB-AFF7F164B000}" type="slidenum">
              <a:rPr lang="en-IN" sz="1200" b="1" smtClean="0">
                <a:solidFill>
                  <a:schemeClr val="tx1"/>
                </a:solidFill>
              </a:rPr>
              <a:t>5</a:t>
            </a:fld>
            <a:endParaRPr lang="en-IN" sz="1200" b="1" dirty="0">
              <a:solidFill>
                <a:schemeClr val="tx1"/>
              </a:solidFill>
            </a:endParaRPr>
          </a:p>
        </p:txBody>
      </p:sp>
      <p:sp>
        <p:nvSpPr>
          <p:cNvPr id="13" name="TextBox 12">
            <a:extLst>
              <a:ext uri="{FF2B5EF4-FFF2-40B4-BE49-F238E27FC236}">
                <a16:creationId xmlns:a16="http://schemas.microsoft.com/office/drawing/2014/main" id="{38195C89-4671-9183-76E9-1104854CD9AA}"/>
              </a:ext>
            </a:extLst>
          </p:cNvPr>
          <p:cNvSpPr txBox="1"/>
          <p:nvPr/>
        </p:nvSpPr>
        <p:spPr>
          <a:xfrm>
            <a:off x="724623" y="450373"/>
            <a:ext cx="4586286" cy="4278094"/>
          </a:xfrm>
          <a:prstGeom prst="rect">
            <a:avLst/>
          </a:prstGeom>
          <a:noFill/>
        </p:spPr>
        <p:txBody>
          <a:bodyPr wrap="square">
            <a:spAutoFit/>
          </a:bodyPr>
          <a:lstStyle/>
          <a:p>
            <a:r>
              <a:rPr lang="en-US" sz="1600" b="0" i="0" dirty="0">
                <a:effectLst/>
                <a:latin typeface="-apple-system"/>
              </a:rPr>
              <a:t>The main purpose of the dam is </a:t>
            </a:r>
            <a:r>
              <a:rPr lang="en-US" sz="1600" b="0" i="0" u="none" strike="noStrike" dirty="0">
                <a:effectLst/>
                <a:latin typeface="-apple-system"/>
              </a:rPr>
              <a:t>hydroelectricity</a:t>
            </a:r>
            <a:r>
              <a:rPr lang="en-US" sz="1600" b="0" i="0" dirty="0">
                <a:effectLst/>
                <a:latin typeface="-apple-system"/>
              </a:rPr>
              <a:t> with some </a:t>
            </a:r>
            <a:r>
              <a:rPr lang="en-US" sz="1600" b="0" i="0" u="none" strike="noStrike" dirty="0">
                <a:effectLst/>
                <a:latin typeface="-apple-system"/>
              </a:rPr>
              <a:t>irrigation</a:t>
            </a:r>
            <a:r>
              <a:rPr lang="en-US" sz="1600" b="0" i="0" dirty="0">
                <a:effectLst/>
                <a:latin typeface="-apple-system"/>
              </a:rPr>
              <a:t> in neighboring areas. Today the </a:t>
            </a:r>
            <a:r>
              <a:rPr lang="en-US" sz="1600" b="0" i="0" u="none" strike="noStrike" dirty="0">
                <a:effectLst/>
                <a:latin typeface="-apple-system"/>
              </a:rPr>
              <a:t>Koyna Hydroelectric Project</a:t>
            </a:r>
            <a:r>
              <a:rPr lang="en-US" sz="1600" b="0" i="0" dirty="0">
                <a:effectLst/>
                <a:latin typeface="-apple-system"/>
              </a:rPr>
              <a:t> is the largest completed hydroelectric power plant in India having a total installed capacity of 1,960 </a:t>
            </a:r>
            <a:r>
              <a:rPr lang="en-US" sz="1600" b="0" i="0" u="none" strike="noStrike" dirty="0">
                <a:effectLst/>
                <a:latin typeface="inherit"/>
              </a:rPr>
              <a:t>MW</a:t>
            </a:r>
            <a:r>
              <a:rPr lang="en-US" sz="1600" b="0" i="0" dirty="0">
                <a:effectLst/>
                <a:latin typeface="-apple-system"/>
              </a:rPr>
              <a:t>. Due to its electricity generating potential Koyna river is considered as the 'life line of Maharashtra’.</a:t>
            </a:r>
          </a:p>
          <a:p>
            <a:endParaRPr lang="en-US" sz="1600" b="0" i="0" dirty="0">
              <a:effectLst/>
              <a:latin typeface="-apple-system"/>
            </a:endParaRPr>
          </a:p>
          <a:p>
            <a:r>
              <a:rPr lang="en-US" sz="1600" b="0" i="0" dirty="0">
                <a:effectLst/>
                <a:latin typeface="-apple-system"/>
              </a:rPr>
              <a:t>The spillway of the dam is located at the center. It has 6 </a:t>
            </a:r>
            <a:r>
              <a:rPr lang="en-US" sz="1600" b="0" i="0" u="none" strike="noStrike" dirty="0">
                <a:effectLst/>
                <a:latin typeface="-apple-system"/>
              </a:rPr>
              <a:t>radial gates</a:t>
            </a:r>
            <a:r>
              <a:rPr lang="en-US" sz="1600" b="0" i="0" dirty="0">
                <a:effectLst/>
                <a:latin typeface="-apple-system"/>
              </a:rPr>
              <a:t>. The dam plays a vital role of </a:t>
            </a:r>
            <a:r>
              <a:rPr lang="en-US" sz="1600" b="0" i="0" u="none" strike="noStrike" dirty="0">
                <a:effectLst/>
                <a:latin typeface="-apple-system"/>
              </a:rPr>
              <a:t>flood controlling</a:t>
            </a:r>
            <a:r>
              <a:rPr lang="en-US" sz="1600" b="0" i="0" dirty="0">
                <a:effectLst/>
                <a:latin typeface="-apple-system"/>
              </a:rPr>
              <a:t> in </a:t>
            </a:r>
            <a:r>
              <a:rPr lang="en-US" sz="1600" b="0" i="0" u="none" strike="noStrike" dirty="0">
                <a:effectLst/>
                <a:latin typeface="-apple-system"/>
              </a:rPr>
              <a:t>monsoon</a:t>
            </a:r>
            <a:r>
              <a:rPr lang="en-US" sz="1600" b="0" i="0" dirty="0">
                <a:effectLst/>
                <a:latin typeface="-apple-system"/>
              </a:rPr>
              <a:t> season. The catchment area dams the Koyna river and forms the </a:t>
            </a:r>
            <a:r>
              <a:rPr lang="en-US" sz="1600" b="0" i="0" u="none" strike="noStrike" dirty="0" err="1">
                <a:effectLst/>
                <a:latin typeface="-apple-system"/>
              </a:rPr>
              <a:t>Shivasagar</a:t>
            </a:r>
            <a:r>
              <a:rPr lang="en-US" sz="1600" b="0" i="0" u="none" strike="noStrike" dirty="0">
                <a:effectLst/>
                <a:latin typeface="-apple-system"/>
              </a:rPr>
              <a:t> Lake</a:t>
            </a:r>
            <a:r>
              <a:rPr lang="en-US" sz="1600" b="0" i="0" dirty="0">
                <a:effectLst/>
                <a:latin typeface="-apple-system"/>
              </a:rPr>
              <a:t> which is approximately 50 km (31 mi) in length. It is one of the largest civil engineering projects commissioned after Indian independence. The Koyna hydro-electric project is run by the </a:t>
            </a:r>
            <a:r>
              <a:rPr lang="en-US" sz="1600" b="0" i="0" u="none" strike="noStrike" dirty="0">
                <a:effectLst/>
                <a:latin typeface="-apple-system"/>
              </a:rPr>
              <a:t>Maharashtra State Electricity Board</a:t>
            </a:r>
            <a:r>
              <a:rPr lang="en-US" sz="1600" b="0" i="0" dirty="0">
                <a:effectLst/>
                <a:latin typeface="-apple-system"/>
              </a:rPr>
              <a:t>.</a:t>
            </a:r>
            <a:endParaRPr lang="en-US" sz="1600" dirty="0"/>
          </a:p>
        </p:txBody>
      </p:sp>
      <p:pic>
        <p:nvPicPr>
          <p:cNvPr id="8" name="Picture 7">
            <a:extLst>
              <a:ext uri="{FF2B5EF4-FFF2-40B4-BE49-F238E27FC236}">
                <a16:creationId xmlns:a16="http://schemas.microsoft.com/office/drawing/2014/main" id="{F7B337AB-358B-6E11-1D7B-0A98A4A2E3E6}"/>
              </a:ext>
            </a:extLst>
          </p:cNvPr>
          <p:cNvPicPr>
            <a:picLocks noChangeAspect="1"/>
          </p:cNvPicPr>
          <p:nvPr/>
        </p:nvPicPr>
        <p:blipFill>
          <a:blip r:embed="rId4"/>
          <a:stretch>
            <a:fillRect/>
          </a:stretch>
        </p:blipFill>
        <p:spPr>
          <a:xfrm>
            <a:off x="5550247" y="450373"/>
            <a:ext cx="3158430" cy="4164806"/>
          </a:xfrm>
          <a:prstGeom prst="rect">
            <a:avLst/>
          </a:prstGeom>
        </p:spPr>
      </p:pic>
    </p:spTree>
    <p:extLst>
      <p:ext uri="{BB962C8B-B14F-4D97-AF65-F5344CB8AC3E}">
        <p14:creationId xmlns:p14="http://schemas.microsoft.com/office/powerpoint/2010/main" val="3687708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25C49-0FED-4D6B-B28B-CEC15C30020F}"/>
              </a:ext>
            </a:extLst>
          </p:cNvPr>
          <p:cNvSpPr>
            <a:spLocks noGrp="1"/>
          </p:cNvSpPr>
          <p:nvPr>
            <p:ph type="title"/>
          </p:nvPr>
        </p:nvSpPr>
        <p:spPr>
          <a:xfrm>
            <a:off x="1032048" y="101920"/>
            <a:ext cx="7633320" cy="728004"/>
          </a:xfrm>
        </p:spPr>
        <p:txBody>
          <a:bodyPr>
            <a:normAutofit/>
          </a:bodyPr>
          <a:lstStyle/>
          <a:p>
            <a:pPr algn="ctr"/>
            <a:r>
              <a:rPr lang="en-IN" sz="2700" b="1" dirty="0"/>
              <a:t>Hydroelectric</a:t>
            </a:r>
            <a:r>
              <a:rPr lang="en-IN" sz="2700" b="1" dirty="0">
                <a:solidFill>
                  <a:srgbClr val="FF0000"/>
                </a:solidFill>
              </a:rPr>
              <a:t> </a:t>
            </a:r>
            <a:r>
              <a:rPr lang="en-IN" sz="2700" b="1" dirty="0"/>
              <a:t>Power Plant</a:t>
            </a:r>
            <a:endParaRPr lang="en-IN" sz="2700" b="1" dirty="0">
              <a:solidFill>
                <a:srgbClr val="FF0000"/>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10" name="Rectangle 9"/>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Student’s Name, Department of Engineering and Applied Sciences, VIIT, Pune-48</a:t>
            </a:r>
          </a:p>
        </p:txBody>
      </p:sp>
      <p:sp>
        <p:nvSpPr>
          <p:cNvPr id="11" name="Slide Number Placeholder 4">
            <a:extLst>
              <a:ext uri="{FF2B5EF4-FFF2-40B4-BE49-F238E27FC236}">
                <a16:creationId xmlns:a16="http://schemas.microsoft.com/office/drawing/2014/main" id="{7DA496CA-B28D-4CA7-951D-950D5EA764C3}"/>
              </a:ext>
            </a:extLst>
          </p:cNvPr>
          <p:cNvSpPr>
            <a:spLocks noGrp="1"/>
          </p:cNvSpPr>
          <p:nvPr>
            <p:ph type="sldNum" sz="quarter" idx="12"/>
          </p:nvPr>
        </p:nvSpPr>
        <p:spPr>
          <a:xfrm>
            <a:off x="8603226" y="4882455"/>
            <a:ext cx="540774" cy="273844"/>
          </a:xfrm>
        </p:spPr>
        <p:txBody>
          <a:bodyPr/>
          <a:lstStyle/>
          <a:p>
            <a:fld id="{3FCAF691-C30B-4477-A4FB-AFF7F164B000}" type="slidenum">
              <a:rPr lang="en-IN" sz="1200" b="1" smtClean="0">
                <a:solidFill>
                  <a:schemeClr val="tx1"/>
                </a:solidFill>
              </a:rPr>
              <a:t>6</a:t>
            </a:fld>
            <a:endParaRPr lang="en-IN" sz="1200" b="1" dirty="0">
              <a:solidFill>
                <a:schemeClr val="tx1"/>
              </a:solidFill>
            </a:endParaRPr>
          </a:p>
        </p:txBody>
      </p:sp>
      <p:pic>
        <p:nvPicPr>
          <p:cNvPr id="4" name="Picture 3">
            <a:extLst>
              <a:ext uri="{FF2B5EF4-FFF2-40B4-BE49-F238E27FC236}">
                <a16:creationId xmlns:a16="http://schemas.microsoft.com/office/drawing/2014/main" id="{33221C91-8C07-0111-1EC9-E23E415718C3}"/>
              </a:ext>
            </a:extLst>
          </p:cNvPr>
          <p:cNvPicPr>
            <a:picLocks noChangeAspect="1"/>
          </p:cNvPicPr>
          <p:nvPr/>
        </p:nvPicPr>
        <p:blipFill>
          <a:blip r:embed="rId4"/>
          <a:stretch>
            <a:fillRect/>
          </a:stretch>
        </p:blipFill>
        <p:spPr>
          <a:xfrm>
            <a:off x="1535988" y="921543"/>
            <a:ext cx="3004170" cy="3730423"/>
          </a:xfrm>
          <a:prstGeom prst="rect">
            <a:avLst/>
          </a:prstGeom>
        </p:spPr>
      </p:pic>
      <p:pic>
        <p:nvPicPr>
          <p:cNvPr id="6" name="Picture 5">
            <a:extLst>
              <a:ext uri="{FF2B5EF4-FFF2-40B4-BE49-F238E27FC236}">
                <a16:creationId xmlns:a16="http://schemas.microsoft.com/office/drawing/2014/main" id="{086A870A-120E-B8D7-0E06-BCFD78FDDE83}"/>
              </a:ext>
            </a:extLst>
          </p:cNvPr>
          <p:cNvPicPr>
            <a:picLocks noChangeAspect="1"/>
          </p:cNvPicPr>
          <p:nvPr/>
        </p:nvPicPr>
        <p:blipFill>
          <a:blip r:embed="rId5"/>
          <a:stretch>
            <a:fillRect/>
          </a:stretch>
        </p:blipFill>
        <p:spPr>
          <a:xfrm>
            <a:off x="5211753" y="921542"/>
            <a:ext cx="2814474" cy="3730424"/>
          </a:xfrm>
          <a:prstGeom prst="rect">
            <a:avLst/>
          </a:prstGeom>
        </p:spPr>
      </p:pic>
    </p:spTree>
    <p:extLst>
      <p:ext uri="{BB962C8B-B14F-4D97-AF65-F5344CB8AC3E}">
        <p14:creationId xmlns:p14="http://schemas.microsoft.com/office/powerpoint/2010/main" val="2797302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25C49-0FED-4D6B-B28B-CEC15C30020F}"/>
              </a:ext>
            </a:extLst>
          </p:cNvPr>
          <p:cNvSpPr>
            <a:spLocks noGrp="1"/>
          </p:cNvSpPr>
          <p:nvPr>
            <p:ph type="title"/>
          </p:nvPr>
        </p:nvSpPr>
        <p:spPr>
          <a:xfrm>
            <a:off x="778668" y="101920"/>
            <a:ext cx="7886700" cy="728004"/>
          </a:xfrm>
        </p:spPr>
        <p:txBody>
          <a:bodyPr>
            <a:normAutofit/>
          </a:bodyPr>
          <a:lstStyle/>
          <a:p>
            <a:pPr algn="ctr"/>
            <a:r>
              <a:rPr lang="en-IN" sz="2700" b="1" dirty="0"/>
              <a:t>Schematic Diagram of Hydroelectric</a:t>
            </a:r>
            <a:r>
              <a:rPr lang="en-IN" sz="2700" b="1" dirty="0">
                <a:solidFill>
                  <a:srgbClr val="FF0000"/>
                </a:solidFill>
              </a:rPr>
              <a:t> </a:t>
            </a:r>
            <a:r>
              <a:rPr lang="en-IN" sz="2700" b="1" dirty="0"/>
              <a:t>Power Plant</a:t>
            </a:r>
            <a:endParaRPr lang="en-IN" sz="2700" b="1" dirty="0">
              <a:solidFill>
                <a:srgbClr val="FF0000"/>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10" name="Rectangle 9"/>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Student’s Name, Department of Engineering and Applied Sciences, VIIT, Pune-48</a:t>
            </a:r>
          </a:p>
        </p:txBody>
      </p:sp>
      <p:sp>
        <p:nvSpPr>
          <p:cNvPr id="11" name="Slide Number Placeholder 4">
            <a:extLst>
              <a:ext uri="{FF2B5EF4-FFF2-40B4-BE49-F238E27FC236}">
                <a16:creationId xmlns:a16="http://schemas.microsoft.com/office/drawing/2014/main" id="{7DA496CA-B28D-4CA7-951D-950D5EA764C3}"/>
              </a:ext>
            </a:extLst>
          </p:cNvPr>
          <p:cNvSpPr>
            <a:spLocks noGrp="1"/>
          </p:cNvSpPr>
          <p:nvPr>
            <p:ph type="sldNum" sz="quarter" idx="12"/>
          </p:nvPr>
        </p:nvSpPr>
        <p:spPr>
          <a:xfrm>
            <a:off x="8603226" y="4882455"/>
            <a:ext cx="540774" cy="273844"/>
          </a:xfrm>
        </p:spPr>
        <p:txBody>
          <a:bodyPr/>
          <a:lstStyle/>
          <a:p>
            <a:fld id="{3FCAF691-C30B-4477-A4FB-AFF7F164B000}" type="slidenum">
              <a:rPr lang="en-IN" sz="1200" b="1" smtClean="0">
                <a:solidFill>
                  <a:schemeClr val="tx1"/>
                </a:solidFill>
              </a:rPr>
              <a:t>7</a:t>
            </a:fld>
            <a:endParaRPr lang="en-IN" sz="1200" b="1" dirty="0">
              <a:solidFill>
                <a:schemeClr val="tx1"/>
              </a:solidFill>
            </a:endParaRPr>
          </a:p>
        </p:txBody>
      </p:sp>
      <p:sp>
        <p:nvSpPr>
          <p:cNvPr id="12" name="TextBox 11">
            <a:extLst>
              <a:ext uri="{FF2B5EF4-FFF2-40B4-BE49-F238E27FC236}">
                <a16:creationId xmlns:a16="http://schemas.microsoft.com/office/drawing/2014/main" id="{2DF51494-311A-249F-1990-2094CDD25D05}"/>
              </a:ext>
            </a:extLst>
          </p:cNvPr>
          <p:cNvSpPr txBox="1"/>
          <p:nvPr/>
        </p:nvSpPr>
        <p:spPr>
          <a:xfrm>
            <a:off x="285283" y="992654"/>
            <a:ext cx="5286842" cy="3647152"/>
          </a:xfrm>
          <a:prstGeom prst="rect">
            <a:avLst/>
          </a:prstGeom>
          <a:noFill/>
        </p:spPr>
        <p:txBody>
          <a:bodyPr wrap="square">
            <a:spAutoFit/>
          </a:bodyPr>
          <a:lstStyle/>
          <a:p>
            <a:r>
              <a:rPr lang="en-US" sz="1100" b="0" i="0" dirty="0">
                <a:effectLst/>
                <a:latin typeface="verdana" panose="020B0604030504040204" pitchFamily="34" charset="0"/>
              </a:rPr>
              <a:t>Although a hydro electric power station simply involves the conversion of hydraulic energy into electrical energy. The dam is constructed across a river or lake and water from the catchment area collects at the back of the dam to form a reservoir. A pressure tunnel is taken off from the reservoir and water brought to the valve house at the start of the penstock.</a:t>
            </a:r>
            <a:br>
              <a:rPr lang="en-US" sz="1100" dirty="0"/>
            </a:br>
            <a:br>
              <a:rPr lang="en-US" sz="1100" dirty="0"/>
            </a:br>
            <a:r>
              <a:rPr lang="en-US" sz="1100" b="0" i="0" dirty="0">
                <a:effectLst/>
                <a:latin typeface="verdana" panose="020B0604030504040204" pitchFamily="34" charset="0"/>
              </a:rPr>
              <a:t>          The valve house contains main sluice valves and automatic isolating valves. The former controls the water flow to the power house and the latter cuts off the supply of water when the penstock bursts. From the valve house, water is taken to water turbine through a huge steel pipe known as penstock. The water turbine converts hydraulic energy into mechanical energy. The turbine drives the alternator which converts mechanical energy into electrical energy.</a:t>
            </a:r>
          </a:p>
          <a:p>
            <a:endParaRPr lang="en-US" sz="1100" b="0" i="0" dirty="0">
              <a:effectLst/>
              <a:latin typeface="verdana" panose="020B0604030504040204" pitchFamily="34" charset="0"/>
            </a:endParaRPr>
          </a:p>
          <a:p>
            <a:r>
              <a:rPr lang="en-US" sz="1100" b="0" i="0" dirty="0">
                <a:effectLst/>
                <a:latin typeface="verdana" panose="020B0604030504040204" pitchFamily="34" charset="0"/>
              </a:rPr>
              <a:t>A surge tank (open from top) is built just before the valve house and protects the penstock from bursting in case the turbine gates suddenly closed due to electrical load being thrown off. When the gates close, there is a sudden stopping of water at the lower end of the penstock and consequently, he penstock can burst like a paper log. The surge tank absorbs this pressure swing by increase in its level of water.</a:t>
            </a:r>
            <a:endParaRPr lang="en-US" sz="1100" dirty="0"/>
          </a:p>
        </p:txBody>
      </p:sp>
      <p:pic>
        <p:nvPicPr>
          <p:cNvPr id="3076" name="Picture 4">
            <a:extLst>
              <a:ext uri="{FF2B5EF4-FFF2-40B4-BE49-F238E27FC236}">
                <a16:creationId xmlns:a16="http://schemas.microsoft.com/office/drawing/2014/main" id="{9089FF1D-053F-901E-C798-6A115AAC0F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8105" y="1538004"/>
            <a:ext cx="2947263" cy="2556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5333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25C49-0FED-4D6B-B28B-CEC15C30020F}"/>
              </a:ext>
            </a:extLst>
          </p:cNvPr>
          <p:cNvSpPr>
            <a:spLocks noGrp="1"/>
          </p:cNvSpPr>
          <p:nvPr>
            <p:ph type="title"/>
          </p:nvPr>
        </p:nvSpPr>
        <p:spPr>
          <a:xfrm>
            <a:off x="724623" y="116057"/>
            <a:ext cx="7886700" cy="728004"/>
          </a:xfrm>
        </p:spPr>
        <p:txBody>
          <a:bodyPr>
            <a:normAutofit/>
          </a:bodyPr>
          <a:lstStyle/>
          <a:p>
            <a:pPr algn="ctr"/>
            <a:r>
              <a:rPr lang="en-IN" sz="2700" b="1" dirty="0"/>
              <a:t>Working of Hydroelectric Power Plant</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10" name="Rectangle 9"/>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Student’s Name, Department of Engineering and Applied Sciences, VIIT, Pune-48</a:t>
            </a:r>
          </a:p>
        </p:txBody>
      </p:sp>
      <p:sp>
        <p:nvSpPr>
          <p:cNvPr id="11" name="Slide Number Placeholder 4">
            <a:extLst>
              <a:ext uri="{FF2B5EF4-FFF2-40B4-BE49-F238E27FC236}">
                <a16:creationId xmlns:a16="http://schemas.microsoft.com/office/drawing/2014/main" id="{7DA496CA-B28D-4CA7-951D-950D5EA764C3}"/>
              </a:ext>
            </a:extLst>
          </p:cNvPr>
          <p:cNvSpPr>
            <a:spLocks noGrp="1"/>
          </p:cNvSpPr>
          <p:nvPr>
            <p:ph type="sldNum" sz="quarter" idx="12"/>
          </p:nvPr>
        </p:nvSpPr>
        <p:spPr>
          <a:xfrm>
            <a:off x="8603226" y="4882455"/>
            <a:ext cx="540774" cy="273844"/>
          </a:xfrm>
        </p:spPr>
        <p:txBody>
          <a:bodyPr/>
          <a:lstStyle/>
          <a:p>
            <a:fld id="{3FCAF691-C30B-4477-A4FB-AFF7F164B000}" type="slidenum">
              <a:rPr lang="en-IN" sz="1200" b="1" smtClean="0">
                <a:solidFill>
                  <a:schemeClr val="tx1"/>
                </a:solidFill>
              </a:rPr>
              <a:t>8</a:t>
            </a:fld>
            <a:endParaRPr lang="en-IN" sz="1200" b="1" dirty="0">
              <a:solidFill>
                <a:schemeClr val="tx1"/>
              </a:solidFill>
            </a:endParaRPr>
          </a:p>
        </p:txBody>
      </p:sp>
      <p:sp>
        <p:nvSpPr>
          <p:cNvPr id="8" name="TextBox 7">
            <a:extLst>
              <a:ext uri="{FF2B5EF4-FFF2-40B4-BE49-F238E27FC236}">
                <a16:creationId xmlns:a16="http://schemas.microsoft.com/office/drawing/2014/main" id="{5A369351-2F0A-6F09-CC18-1E884BA4644C}"/>
              </a:ext>
            </a:extLst>
          </p:cNvPr>
          <p:cNvSpPr txBox="1"/>
          <p:nvPr/>
        </p:nvSpPr>
        <p:spPr>
          <a:xfrm>
            <a:off x="657225" y="847277"/>
            <a:ext cx="4586286" cy="830997"/>
          </a:xfrm>
          <a:prstGeom prst="rect">
            <a:avLst/>
          </a:prstGeom>
          <a:noFill/>
        </p:spPr>
        <p:txBody>
          <a:bodyPr wrap="square">
            <a:spAutoFit/>
          </a:bodyPr>
          <a:lstStyle/>
          <a:p>
            <a:pPr algn="just" fontAlgn="base"/>
            <a:r>
              <a:rPr lang="en-US" sz="1200" b="0" i="0" u="none" strike="noStrike" dirty="0">
                <a:effectLst/>
                <a:latin typeface="verdana" panose="020B0604030504040204" pitchFamily="34" charset="0"/>
              </a:rPr>
              <a:t>The constituents of a </a:t>
            </a:r>
            <a:r>
              <a:rPr lang="en-US" sz="1200" b="1" i="0" u="none" strike="noStrike" dirty="0">
                <a:effectLst/>
                <a:latin typeface="verdana" panose="020B0604030504040204" pitchFamily="34" charset="0"/>
              </a:rPr>
              <a:t>hydro electric plant</a:t>
            </a:r>
            <a:r>
              <a:rPr lang="en-US" sz="1200" b="0" i="0" u="none" strike="noStrike" dirty="0">
                <a:effectLst/>
                <a:latin typeface="verdana" panose="020B0604030504040204" pitchFamily="34" charset="0"/>
              </a:rPr>
              <a:t> are </a:t>
            </a:r>
          </a:p>
          <a:p>
            <a:pPr algn="just" fontAlgn="base"/>
            <a:r>
              <a:rPr lang="en-US" sz="1200" b="0" i="0" u="none" strike="noStrike" dirty="0">
                <a:effectLst/>
                <a:latin typeface="verdana" panose="020B0604030504040204" pitchFamily="34" charset="0"/>
              </a:rPr>
              <a:t>(1) Hydraulic structures</a:t>
            </a:r>
          </a:p>
          <a:p>
            <a:pPr algn="just" fontAlgn="base"/>
            <a:r>
              <a:rPr lang="en-US" sz="1200" b="0" i="0" u="none" strike="noStrike" dirty="0">
                <a:effectLst/>
                <a:latin typeface="verdana" panose="020B0604030504040204" pitchFamily="34" charset="0"/>
              </a:rPr>
              <a:t>(2) Water turbines and</a:t>
            </a:r>
          </a:p>
          <a:p>
            <a:pPr algn="just" fontAlgn="base"/>
            <a:r>
              <a:rPr lang="en-US" sz="1200" b="0" i="0" u="none" strike="noStrike" dirty="0">
                <a:effectLst/>
                <a:latin typeface="verdana" panose="020B0604030504040204" pitchFamily="34" charset="0"/>
              </a:rPr>
              <a:t>(3) Electrical equipment   </a:t>
            </a:r>
          </a:p>
        </p:txBody>
      </p:sp>
      <p:sp>
        <p:nvSpPr>
          <p:cNvPr id="12" name="TextBox 11">
            <a:extLst>
              <a:ext uri="{FF2B5EF4-FFF2-40B4-BE49-F238E27FC236}">
                <a16:creationId xmlns:a16="http://schemas.microsoft.com/office/drawing/2014/main" id="{61A73756-9473-314D-1F5C-10C5F24ECE45}"/>
              </a:ext>
            </a:extLst>
          </p:cNvPr>
          <p:cNvSpPr txBox="1"/>
          <p:nvPr/>
        </p:nvSpPr>
        <p:spPr>
          <a:xfrm>
            <a:off x="657225" y="1711618"/>
            <a:ext cx="7731688" cy="461665"/>
          </a:xfrm>
          <a:prstGeom prst="rect">
            <a:avLst/>
          </a:prstGeom>
          <a:noFill/>
        </p:spPr>
        <p:txBody>
          <a:bodyPr wrap="square">
            <a:spAutoFit/>
          </a:bodyPr>
          <a:lstStyle/>
          <a:p>
            <a:r>
              <a:rPr lang="en-US" sz="1200" b="0" i="0" u="none" strike="noStrike" dirty="0">
                <a:solidFill>
                  <a:srgbClr val="CC0000"/>
                </a:solidFill>
                <a:effectLst/>
                <a:latin typeface="verdana" panose="020B0604030504040204" pitchFamily="34" charset="0"/>
              </a:rPr>
              <a:t>1. Hydraulic structures :</a:t>
            </a:r>
            <a:r>
              <a:rPr lang="en-US" sz="1200" b="0" i="0" dirty="0">
                <a:solidFill>
                  <a:srgbClr val="656565"/>
                </a:solidFill>
                <a:effectLst/>
                <a:latin typeface="verdana" panose="020B0604030504040204" pitchFamily="34" charset="0"/>
              </a:rPr>
              <a:t> </a:t>
            </a:r>
            <a:r>
              <a:rPr lang="en-US" sz="1200" b="0" i="0" dirty="0">
                <a:effectLst/>
                <a:latin typeface="verdana" panose="020B0604030504040204" pitchFamily="34" charset="0"/>
              </a:rPr>
              <a:t>Hydraulic structures in a </a:t>
            </a:r>
            <a:r>
              <a:rPr lang="en-US" sz="1200" b="1" i="0" u="none" strike="noStrike" dirty="0">
                <a:effectLst/>
                <a:latin typeface="verdana" panose="020B0604030504040204" pitchFamily="34" charset="0"/>
              </a:rPr>
              <a:t>hydro electric power station</a:t>
            </a:r>
            <a:r>
              <a:rPr lang="en-US" sz="1200" b="0" i="0" dirty="0">
                <a:effectLst/>
                <a:latin typeface="verdana" panose="020B0604030504040204" pitchFamily="34" charset="0"/>
              </a:rPr>
              <a:t> include dam, spillways, headworks, surge tank, penstock and accessory works.</a:t>
            </a:r>
            <a:endParaRPr lang="en-US" sz="1200" dirty="0"/>
          </a:p>
        </p:txBody>
      </p:sp>
      <p:sp>
        <p:nvSpPr>
          <p:cNvPr id="14" name="TextBox 13">
            <a:extLst>
              <a:ext uri="{FF2B5EF4-FFF2-40B4-BE49-F238E27FC236}">
                <a16:creationId xmlns:a16="http://schemas.microsoft.com/office/drawing/2014/main" id="{70F4250A-94AF-A578-5746-53887B6D6763}"/>
              </a:ext>
            </a:extLst>
          </p:cNvPr>
          <p:cNvSpPr txBox="1"/>
          <p:nvPr/>
        </p:nvSpPr>
        <p:spPr>
          <a:xfrm>
            <a:off x="724623" y="2178271"/>
            <a:ext cx="8183633" cy="461665"/>
          </a:xfrm>
          <a:prstGeom prst="rect">
            <a:avLst/>
          </a:prstGeom>
          <a:noFill/>
        </p:spPr>
        <p:txBody>
          <a:bodyPr wrap="square">
            <a:spAutoFit/>
          </a:bodyPr>
          <a:lstStyle/>
          <a:p>
            <a:r>
              <a:rPr lang="en-US" sz="1200" b="0" i="0" u="none" strike="noStrike" dirty="0">
                <a:solidFill>
                  <a:srgbClr val="BF9000"/>
                </a:solidFill>
                <a:effectLst/>
                <a:latin typeface="verdana" panose="020B0604030504040204" pitchFamily="34" charset="0"/>
              </a:rPr>
              <a:t>(I) Dam :</a:t>
            </a:r>
            <a:r>
              <a:rPr lang="en-US" sz="1200" b="0" i="0" dirty="0">
                <a:effectLst/>
                <a:latin typeface="verdana" panose="020B0604030504040204" pitchFamily="34" charset="0"/>
              </a:rPr>
              <a:t> A dam is a barrier which stores water and creates water head. Dams are built of concrete or stone masonry, earth or rock fill. The type and arrangement depends upon the topography of the site.</a:t>
            </a:r>
            <a:endParaRPr lang="en-US" sz="1200" dirty="0"/>
          </a:p>
        </p:txBody>
      </p:sp>
      <p:sp>
        <p:nvSpPr>
          <p:cNvPr id="16" name="TextBox 15">
            <a:extLst>
              <a:ext uri="{FF2B5EF4-FFF2-40B4-BE49-F238E27FC236}">
                <a16:creationId xmlns:a16="http://schemas.microsoft.com/office/drawing/2014/main" id="{012A6A64-13E1-01CC-C183-796BF5439308}"/>
              </a:ext>
            </a:extLst>
          </p:cNvPr>
          <p:cNvSpPr txBox="1"/>
          <p:nvPr/>
        </p:nvSpPr>
        <p:spPr>
          <a:xfrm>
            <a:off x="724623" y="2677131"/>
            <a:ext cx="8122443" cy="600164"/>
          </a:xfrm>
          <a:prstGeom prst="rect">
            <a:avLst/>
          </a:prstGeom>
          <a:noFill/>
        </p:spPr>
        <p:txBody>
          <a:bodyPr wrap="square">
            <a:spAutoFit/>
          </a:bodyPr>
          <a:lstStyle/>
          <a:p>
            <a:r>
              <a:rPr lang="en-US" sz="1100" b="0" i="0" u="none" strike="noStrike" dirty="0">
                <a:solidFill>
                  <a:srgbClr val="BF9000"/>
                </a:solidFill>
                <a:effectLst/>
                <a:latin typeface="verdana" panose="020B0604030504040204" pitchFamily="34" charset="0"/>
              </a:rPr>
              <a:t>(ii) Spillways :</a:t>
            </a:r>
            <a:r>
              <a:rPr lang="en-US" sz="1100" b="0" i="0" dirty="0">
                <a:effectLst/>
                <a:latin typeface="verdana" panose="020B0604030504040204" pitchFamily="34" charset="0"/>
              </a:rPr>
              <a:t> There are times when the river flow exceeds the storage capacity of the reservoir. Such a situation arises during heavy rainfall in the catchment area. In order to discharge the surplus water from the storage reservoir into the river on the down-stream side of the dam, spillways are used.</a:t>
            </a:r>
            <a:endParaRPr lang="en-US" sz="1100" dirty="0"/>
          </a:p>
        </p:txBody>
      </p:sp>
      <p:sp>
        <p:nvSpPr>
          <p:cNvPr id="18" name="TextBox 17">
            <a:extLst>
              <a:ext uri="{FF2B5EF4-FFF2-40B4-BE49-F238E27FC236}">
                <a16:creationId xmlns:a16="http://schemas.microsoft.com/office/drawing/2014/main" id="{2D4EC458-E63C-8E53-22A9-2AEAAB9273D0}"/>
              </a:ext>
            </a:extLst>
          </p:cNvPr>
          <p:cNvSpPr txBox="1"/>
          <p:nvPr/>
        </p:nvSpPr>
        <p:spPr>
          <a:xfrm>
            <a:off x="724623" y="3266841"/>
            <a:ext cx="8008143" cy="600164"/>
          </a:xfrm>
          <a:prstGeom prst="rect">
            <a:avLst/>
          </a:prstGeom>
          <a:noFill/>
        </p:spPr>
        <p:txBody>
          <a:bodyPr wrap="square">
            <a:spAutoFit/>
          </a:bodyPr>
          <a:lstStyle/>
          <a:p>
            <a:r>
              <a:rPr lang="en-US" sz="1100" b="0" i="0" u="none" strike="noStrike" dirty="0">
                <a:solidFill>
                  <a:srgbClr val="BF9000"/>
                </a:solidFill>
                <a:effectLst/>
                <a:latin typeface="verdana" panose="020B0604030504040204" pitchFamily="34" charset="0"/>
              </a:rPr>
              <a:t>(iii) Headworks :</a:t>
            </a:r>
            <a:r>
              <a:rPr lang="en-US" sz="1100" b="0" i="0" dirty="0">
                <a:effectLst/>
                <a:latin typeface="verdana" panose="020B0604030504040204" pitchFamily="34" charset="0"/>
              </a:rPr>
              <a:t> The headworks consists of the diversion structures at the head of an intake. They generally include booms and racks for diverting floating debris, sluices for  by-passing debris and sediments and valves for controlling the flow of water to the turbine</a:t>
            </a:r>
            <a:endParaRPr lang="en-US" sz="1100" dirty="0"/>
          </a:p>
        </p:txBody>
      </p:sp>
      <p:sp>
        <p:nvSpPr>
          <p:cNvPr id="20" name="TextBox 19">
            <a:extLst>
              <a:ext uri="{FF2B5EF4-FFF2-40B4-BE49-F238E27FC236}">
                <a16:creationId xmlns:a16="http://schemas.microsoft.com/office/drawing/2014/main" id="{57FB9B49-2B28-9DE1-BCDF-8ECBB8C174EC}"/>
              </a:ext>
            </a:extLst>
          </p:cNvPr>
          <p:cNvSpPr txBox="1"/>
          <p:nvPr/>
        </p:nvSpPr>
        <p:spPr>
          <a:xfrm>
            <a:off x="724623" y="3867005"/>
            <a:ext cx="8008143" cy="769441"/>
          </a:xfrm>
          <a:prstGeom prst="rect">
            <a:avLst/>
          </a:prstGeom>
          <a:noFill/>
        </p:spPr>
        <p:txBody>
          <a:bodyPr wrap="square">
            <a:spAutoFit/>
          </a:bodyPr>
          <a:lstStyle/>
          <a:p>
            <a:r>
              <a:rPr lang="en-US" sz="1100" b="0" i="0" dirty="0">
                <a:solidFill>
                  <a:srgbClr val="BF9000"/>
                </a:solidFill>
                <a:effectLst/>
                <a:latin typeface="verdana" panose="020B0604030504040204" pitchFamily="34" charset="0"/>
              </a:rPr>
              <a:t>(iv) Surge tank </a:t>
            </a:r>
            <a:r>
              <a:rPr lang="en-US" sz="1100" b="0" i="0" dirty="0">
                <a:effectLst/>
                <a:latin typeface="verdana" panose="020B0604030504040204" pitchFamily="34" charset="0"/>
              </a:rPr>
              <a:t>: Open conduits leading water to the turbine require no protection. However, when closed conduits are used, protection becomes necessary to limit the abnormal pressure in the conduit. For this reason, closed conduits are always provided with a surge tank. A surge tank is a small reservoir or tank (open at the top) in which water level rises or falls to reduce the pressure swings in the conduit.</a:t>
            </a:r>
            <a:endParaRPr lang="en-US" sz="1100" dirty="0"/>
          </a:p>
        </p:txBody>
      </p:sp>
      <p:sp>
        <p:nvSpPr>
          <p:cNvPr id="23" name="TextBox 22">
            <a:extLst>
              <a:ext uri="{FF2B5EF4-FFF2-40B4-BE49-F238E27FC236}">
                <a16:creationId xmlns:a16="http://schemas.microsoft.com/office/drawing/2014/main" id="{E5A18AEB-0653-355D-A644-FF1B24BE5755}"/>
              </a:ext>
            </a:extLst>
          </p:cNvPr>
          <p:cNvSpPr txBox="1"/>
          <p:nvPr/>
        </p:nvSpPr>
        <p:spPr>
          <a:xfrm>
            <a:off x="724623" y="4582480"/>
            <a:ext cx="7622381" cy="261610"/>
          </a:xfrm>
          <a:prstGeom prst="rect">
            <a:avLst/>
          </a:prstGeom>
          <a:noFill/>
        </p:spPr>
        <p:txBody>
          <a:bodyPr wrap="square">
            <a:spAutoFit/>
          </a:bodyPr>
          <a:lstStyle/>
          <a:p>
            <a:r>
              <a:rPr lang="en-US" sz="1100" b="0" i="0" u="none" strike="noStrike" dirty="0">
                <a:solidFill>
                  <a:srgbClr val="BF9000"/>
                </a:solidFill>
                <a:effectLst/>
                <a:latin typeface="verdana" panose="020B0604030504040204" pitchFamily="34" charset="0"/>
              </a:rPr>
              <a:t>(v) Penstocks </a:t>
            </a:r>
            <a:r>
              <a:rPr lang="en-US" sz="1100" b="0" i="0" dirty="0">
                <a:solidFill>
                  <a:srgbClr val="656565"/>
                </a:solidFill>
                <a:effectLst/>
                <a:latin typeface="verdana" panose="020B0604030504040204" pitchFamily="34" charset="0"/>
              </a:rPr>
              <a:t>: </a:t>
            </a:r>
            <a:r>
              <a:rPr lang="en-US" sz="1100" b="0" i="0" dirty="0">
                <a:effectLst/>
                <a:latin typeface="verdana" panose="020B0604030504040204" pitchFamily="34" charset="0"/>
              </a:rPr>
              <a:t>Penstocks are open or closed conduits which carry water to the turbines.</a:t>
            </a:r>
            <a:endParaRPr lang="en-US" sz="1100" dirty="0"/>
          </a:p>
        </p:txBody>
      </p:sp>
    </p:spTree>
    <p:extLst>
      <p:ext uri="{BB962C8B-B14F-4D97-AF65-F5344CB8AC3E}">
        <p14:creationId xmlns:p14="http://schemas.microsoft.com/office/powerpoint/2010/main" val="1148471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10" name="Rectangle 9"/>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Student’s Name, Department of Engineering and Applied Sciences, VIIT, Pune-48</a:t>
            </a:r>
          </a:p>
        </p:txBody>
      </p:sp>
      <p:sp>
        <p:nvSpPr>
          <p:cNvPr id="11" name="Slide Number Placeholder 4">
            <a:extLst>
              <a:ext uri="{FF2B5EF4-FFF2-40B4-BE49-F238E27FC236}">
                <a16:creationId xmlns:a16="http://schemas.microsoft.com/office/drawing/2014/main" id="{7DA496CA-B28D-4CA7-951D-950D5EA764C3}"/>
              </a:ext>
            </a:extLst>
          </p:cNvPr>
          <p:cNvSpPr>
            <a:spLocks noGrp="1"/>
          </p:cNvSpPr>
          <p:nvPr>
            <p:ph type="sldNum" sz="quarter" idx="12"/>
          </p:nvPr>
        </p:nvSpPr>
        <p:spPr>
          <a:xfrm>
            <a:off x="8603226" y="4882455"/>
            <a:ext cx="540774" cy="273844"/>
          </a:xfrm>
        </p:spPr>
        <p:txBody>
          <a:bodyPr/>
          <a:lstStyle/>
          <a:p>
            <a:fld id="{3FCAF691-C30B-4477-A4FB-AFF7F164B000}" type="slidenum">
              <a:rPr lang="en-IN" sz="1200" b="1" smtClean="0">
                <a:solidFill>
                  <a:schemeClr val="tx1"/>
                </a:solidFill>
              </a:rPr>
              <a:t>9</a:t>
            </a:fld>
            <a:endParaRPr lang="en-IN" sz="1200" b="1" dirty="0">
              <a:solidFill>
                <a:schemeClr val="tx1"/>
              </a:solidFill>
            </a:endParaRPr>
          </a:p>
        </p:txBody>
      </p:sp>
      <p:sp>
        <p:nvSpPr>
          <p:cNvPr id="12" name="TextBox 11">
            <a:extLst>
              <a:ext uri="{FF2B5EF4-FFF2-40B4-BE49-F238E27FC236}">
                <a16:creationId xmlns:a16="http://schemas.microsoft.com/office/drawing/2014/main" id="{31B8A7AF-666E-BB30-0070-BBE3E795BE41}"/>
              </a:ext>
            </a:extLst>
          </p:cNvPr>
          <p:cNvSpPr txBox="1"/>
          <p:nvPr/>
        </p:nvSpPr>
        <p:spPr>
          <a:xfrm>
            <a:off x="1178718" y="409672"/>
            <a:ext cx="7229475" cy="523220"/>
          </a:xfrm>
          <a:prstGeom prst="rect">
            <a:avLst/>
          </a:prstGeom>
          <a:noFill/>
        </p:spPr>
        <p:txBody>
          <a:bodyPr wrap="square">
            <a:spAutoFit/>
          </a:bodyPr>
          <a:lstStyle/>
          <a:p>
            <a:pPr algn="just" fontAlgn="base"/>
            <a:r>
              <a:rPr lang="en-US" b="0" i="0" u="none" strike="noStrike" dirty="0">
                <a:solidFill>
                  <a:srgbClr val="CC0000"/>
                </a:solidFill>
                <a:effectLst/>
                <a:latin typeface="verdana" panose="020B0604030504040204" pitchFamily="34" charset="0"/>
              </a:rPr>
              <a:t>2. Water turbines :</a:t>
            </a:r>
            <a:r>
              <a:rPr lang="en-US" b="0" i="0" u="none" strike="noStrike" dirty="0">
                <a:solidFill>
                  <a:srgbClr val="656565"/>
                </a:solidFill>
                <a:effectLst/>
                <a:latin typeface="verdana" panose="020B0604030504040204" pitchFamily="34" charset="0"/>
              </a:rPr>
              <a:t> </a:t>
            </a:r>
            <a:r>
              <a:rPr lang="en-US" b="0" i="0" u="none" strike="noStrike" dirty="0">
                <a:effectLst/>
                <a:latin typeface="verdana" panose="020B0604030504040204" pitchFamily="34" charset="0"/>
              </a:rPr>
              <a:t>Water turbines are used to convert the energy of falling water into mechanical energy. The principal types of water turbines are :</a:t>
            </a:r>
          </a:p>
        </p:txBody>
      </p:sp>
      <p:sp>
        <p:nvSpPr>
          <p:cNvPr id="13" name="TextBox 12">
            <a:extLst>
              <a:ext uri="{FF2B5EF4-FFF2-40B4-BE49-F238E27FC236}">
                <a16:creationId xmlns:a16="http://schemas.microsoft.com/office/drawing/2014/main" id="{FFA50EAF-D223-E654-AB6A-82B1BCDAF4CB}"/>
              </a:ext>
            </a:extLst>
          </p:cNvPr>
          <p:cNvSpPr txBox="1"/>
          <p:nvPr/>
        </p:nvSpPr>
        <p:spPr>
          <a:xfrm>
            <a:off x="1178718" y="2481568"/>
            <a:ext cx="7172326" cy="738664"/>
          </a:xfrm>
          <a:prstGeom prst="rect">
            <a:avLst/>
          </a:prstGeom>
          <a:noFill/>
        </p:spPr>
        <p:txBody>
          <a:bodyPr wrap="square">
            <a:spAutoFit/>
          </a:bodyPr>
          <a:lstStyle/>
          <a:p>
            <a:r>
              <a:rPr lang="en-US" b="0" i="0" u="none" strike="noStrike" dirty="0">
                <a:solidFill>
                  <a:srgbClr val="CC0000"/>
                </a:solidFill>
                <a:effectLst/>
                <a:latin typeface="verdana" panose="020B0604030504040204" pitchFamily="34" charset="0"/>
              </a:rPr>
              <a:t>3.Electrical equipment:</a:t>
            </a:r>
            <a:r>
              <a:rPr lang="en-US" b="0" i="0" dirty="0">
                <a:solidFill>
                  <a:srgbClr val="656565"/>
                </a:solidFill>
                <a:effectLst/>
                <a:latin typeface="verdana" panose="020B0604030504040204" pitchFamily="34" charset="0"/>
              </a:rPr>
              <a:t> </a:t>
            </a:r>
            <a:r>
              <a:rPr lang="en-US" b="0" i="0" dirty="0">
                <a:effectLst/>
                <a:latin typeface="verdana" panose="020B0604030504040204" pitchFamily="34" charset="0"/>
              </a:rPr>
              <a:t>The electrical equipment of a </a:t>
            </a:r>
            <a:r>
              <a:rPr lang="en-US" b="1" i="0" u="none" strike="noStrike" dirty="0">
                <a:effectLst/>
                <a:latin typeface="verdana" panose="020B0604030504040204" pitchFamily="34" charset="0"/>
              </a:rPr>
              <a:t>hydro electric power station</a:t>
            </a:r>
            <a:r>
              <a:rPr lang="en-US" b="0" i="0" dirty="0">
                <a:effectLst/>
                <a:latin typeface="verdana" panose="020B0604030504040204" pitchFamily="34" charset="0"/>
              </a:rPr>
              <a:t> includes alternators, transformers, circuit breakers and other switching and protective devices.</a:t>
            </a:r>
            <a:endParaRPr lang="en-US" dirty="0"/>
          </a:p>
        </p:txBody>
      </p:sp>
      <p:sp>
        <p:nvSpPr>
          <p:cNvPr id="16" name="TextBox 15">
            <a:extLst>
              <a:ext uri="{FF2B5EF4-FFF2-40B4-BE49-F238E27FC236}">
                <a16:creationId xmlns:a16="http://schemas.microsoft.com/office/drawing/2014/main" id="{74596B77-B576-CAE4-B017-B63ACB812C3E}"/>
              </a:ext>
            </a:extLst>
          </p:cNvPr>
          <p:cNvSpPr txBox="1"/>
          <p:nvPr/>
        </p:nvSpPr>
        <p:spPr>
          <a:xfrm>
            <a:off x="1378744" y="932892"/>
            <a:ext cx="6900862" cy="738664"/>
          </a:xfrm>
          <a:prstGeom prst="rect">
            <a:avLst/>
          </a:prstGeom>
          <a:noFill/>
        </p:spPr>
        <p:txBody>
          <a:bodyPr wrap="square">
            <a:spAutoFit/>
          </a:bodyPr>
          <a:lstStyle/>
          <a:p>
            <a:r>
              <a:rPr lang="en-US" b="0" i="0" u="none" strike="noStrike" dirty="0">
                <a:solidFill>
                  <a:srgbClr val="BF9000"/>
                </a:solidFill>
                <a:effectLst/>
                <a:latin typeface="verdana" panose="020B0604030504040204" pitchFamily="34" charset="0"/>
              </a:rPr>
              <a:t>(I) Impulse turbines :</a:t>
            </a:r>
            <a:r>
              <a:rPr lang="en-US" b="0" i="0" dirty="0">
                <a:solidFill>
                  <a:srgbClr val="656565"/>
                </a:solidFill>
                <a:effectLst/>
                <a:latin typeface="verdana" panose="020B0604030504040204" pitchFamily="34" charset="0"/>
              </a:rPr>
              <a:t> </a:t>
            </a:r>
            <a:r>
              <a:rPr lang="en-US" b="0" i="0" dirty="0">
                <a:effectLst/>
                <a:latin typeface="verdana" panose="020B0604030504040204" pitchFamily="34" charset="0"/>
              </a:rPr>
              <a:t>Such turbines are used for high heads. In an impulse turbine, the entire pressure of water is converted into kinetic energy in a nozzle and the velocity of the jet drives the wheel.</a:t>
            </a:r>
            <a:endParaRPr lang="en-US" dirty="0"/>
          </a:p>
        </p:txBody>
      </p:sp>
      <p:sp>
        <p:nvSpPr>
          <p:cNvPr id="18" name="TextBox 17">
            <a:extLst>
              <a:ext uri="{FF2B5EF4-FFF2-40B4-BE49-F238E27FC236}">
                <a16:creationId xmlns:a16="http://schemas.microsoft.com/office/drawing/2014/main" id="{D5B45DA6-303B-899C-54CC-98FD7234DC53}"/>
              </a:ext>
            </a:extLst>
          </p:cNvPr>
          <p:cNvSpPr txBox="1"/>
          <p:nvPr/>
        </p:nvSpPr>
        <p:spPr>
          <a:xfrm>
            <a:off x="1378743" y="1617262"/>
            <a:ext cx="7029449" cy="738664"/>
          </a:xfrm>
          <a:prstGeom prst="rect">
            <a:avLst/>
          </a:prstGeom>
          <a:noFill/>
        </p:spPr>
        <p:txBody>
          <a:bodyPr wrap="square">
            <a:spAutoFit/>
          </a:bodyPr>
          <a:lstStyle/>
          <a:p>
            <a:r>
              <a:rPr lang="en-US" b="0" i="0" u="none" strike="noStrike" dirty="0">
                <a:solidFill>
                  <a:srgbClr val="BF9000"/>
                </a:solidFill>
                <a:effectLst/>
                <a:latin typeface="verdana" panose="020B0604030504040204" pitchFamily="34" charset="0"/>
              </a:rPr>
              <a:t>(ii) Reaction turbines:</a:t>
            </a:r>
            <a:r>
              <a:rPr lang="en-US" b="0" i="0" dirty="0">
                <a:solidFill>
                  <a:srgbClr val="656565"/>
                </a:solidFill>
                <a:effectLst/>
                <a:latin typeface="verdana" panose="020B0604030504040204" pitchFamily="34" charset="0"/>
              </a:rPr>
              <a:t> </a:t>
            </a:r>
            <a:r>
              <a:rPr lang="en-US" b="0" i="0" dirty="0">
                <a:effectLst/>
                <a:latin typeface="verdana" panose="020B0604030504040204" pitchFamily="34" charset="0"/>
              </a:rPr>
              <a:t>Reaction turbines are used for low and medium heads. In a reaction turbine, water enters the runner partly with pressure energy and partly with velocity head.</a:t>
            </a:r>
            <a:endParaRPr lang="en-US" dirty="0"/>
          </a:p>
        </p:txBody>
      </p:sp>
    </p:spTree>
    <p:extLst>
      <p:ext uri="{BB962C8B-B14F-4D97-AF65-F5344CB8AC3E}">
        <p14:creationId xmlns:p14="http://schemas.microsoft.com/office/powerpoint/2010/main" val="3998023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3000</TotalTime>
  <Words>1264</Words>
  <Application>Microsoft Office PowerPoint</Application>
  <PresentationFormat>On-screen Show (16:9)</PresentationFormat>
  <Paragraphs>81</Paragraphs>
  <Slides>14</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-apple-system</vt:lpstr>
      <vt:lpstr>Arial</vt:lpstr>
      <vt:lpstr>Calibri</vt:lpstr>
      <vt:lpstr>Calibri Light</vt:lpstr>
      <vt:lpstr>inherit</vt:lpstr>
      <vt:lpstr>Lucida Sans Typewriter</vt:lpstr>
      <vt:lpstr>verdana</vt:lpstr>
      <vt:lpstr>Office Theme</vt:lpstr>
      <vt:lpstr>Presentation Topic  Energy, Water, Environment Sustainability</vt:lpstr>
      <vt:lpstr>Introduction of Koyna Hydroelectric Power Plant</vt:lpstr>
      <vt:lpstr>Principle of Hydroelectric Power Plant</vt:lpstr>
      <vt:lpstr>Photographs of Koyna Dam Hydroelectric Power Plant</vt:lpstr>
      <vt:lpstr>PowerPoint Presentation</vt:lpstr>
      <vt:lpstr>Hydroelectric Power Plant</vt:lpstr>
      <vt:lpstr>Schematic Diagram of Hydroelectric Power Plant</vt:lpstr>
      <vt:lpstr>Working of Hydroelectric Power Plant</vt:lpstr>
      <vt:lpstr>PowerPoint Presentation</vt:lpstr>
      <vt:lpstr>Disadvantages of Hydroelectric Power Plant</vt:lpstr>
      <vt:lpstr>Advantages of Hydroelectric Power Plant</vt:lpstr>
      <vt:lpstr>CONCLUSION</vt:lpstr>
      <vt:lpstr>References</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Ethics and Standard Practices for Engineers</dc:title>
  <dc:creator>Viit Viit</dc:creator>
  <cp:lastModifiedBy>Siddhesh Khairnar</cp:lastModifiedBy>
  <cp:revision>127</cp:revision>
  <dcterms:created xsi:type="dcterms:W3CDTF">2020-04-02T16:05:06Z</dcterms:created>
  <dcterms:modified xsi:type="dcterms:W3CDTF">2022-06-04T14:00:57Z</dcterms:modified>
</cp:coreProperties>
</file>